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0" d="100"/>
          <a:sy n="140" d="100"/>
        </p:scale>
        <p:origin x="-220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x-none"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28/01/16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x-none"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28/01/16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x-none"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28/01/16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x-none"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x-none"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x-none"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x-none"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28/01/16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x-none"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28/01/16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x-none"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28/01/16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28/01/16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28/01/16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x-none"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28/01/16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x-none"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28/01/16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Ethan and the incredibly, monstrously, arduous maze!</a:t>
            </a:r>
          </a:p>
        </p:txBody>
      </p:sp>
      <p:sp>
        <p:nvSpPr>
          <p:cNvPr id="3" name="Subtitle 2"/>
          <p:cNvSpPr>
            <a:spLocks noGrp="1"/>
          </p:cNvSpPr>
          <p:nvPr>
            <p:ph type="subTitle" idx="1"/>
          </p:nvPr>
        </p:nvSpPr>
        <p:spPr/>
        <p:txBody>
          <a:bodyPr/>
          <a:lstStyle/>
          <a:p>
            <a:r>
              <a:rPr lang="en-US" dirty="0" smtClean="0"/>
              <a:t>Guide Ethan as he tries to find his way to his home, an island paradise.</a:t>
            </a:r>
            <a:endParaRPr lang="en-US" dirty="0"/>
          </a:p>
        </p:txBody>
      </p:sp>
    </p:spTree>
    <p:extLst>
      <p:ext uri="{BB962C8B-B14F-4D97-AF65-F5344CB8AC3E}">
        <p14:creationId xmlns:p14="http://schemas.microsoft.com/office/powerpoint/2010/main" val="24443098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One</a:t>
            </a:r>
            <a:endParaRPr lang="en-US" dirty="0"/>
          </a:p>
        </p:txBody>
      </p:sp>
      <p:pic>
        <p:nvPicPr>
          <p:cNvPr id="4" name="Content Placeholder 3" descr="Screen Shot 2016-01-28 at 10.31.48 PM.png"/>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475" r="31475"/>
          <a:stretch>
            <a:fillRect/>
          </a:stretch>
        </p:blipFill>
        <p:spPr/>
      </p:pic>
      <p:sp>
        <p:nvSpPr>
          <p:cNvPr id="5" name="Text Placeholder 4"/>
          <p:cNvSpPr>
            <a:spLocks noGrp="1"/>
          </p:cNvSpPr>
          <p:nvPr>
            <p:ph type="body" sz="half" idx="2"/>
          </p:nvPr>
        </p:nvSpPr>
        <p:spPr/>
        <p:txBody>
          <a:bodyPr/>
          <a:lstStyle/>
          <a:p>
            <a:r>
              <a:rPr lang="en-US" dirty="0" smtClean="0"/>
              <a:t>Here, Ethan navigates a simple blue maze. The difficulty of the game here is easy.</a:t>
            </a:r>
          </a:p>
          <a:p>
            <a:endParaRPr lang="en-US" dirty="0"/>
          </a:p>
          <a:p>
            <a:r>
              <a:rPr lang="en-US" dirty="0" smtClean="0"/>
              <a:t>Due to a bug, the controls in this level are directionally fixed, while the camera moves with Ethan. Thus, </a:t>
            </a:r>
            <a:r>
              <a:rPr lang="en-US" dirty="0" smtClean="0"/>
              <a:t>“w” is always north, even when Ethan faces east.</a:t>
            </a:r>
            <a:endParaRPr lang="en-US" dirty="0"/>
          </a:p>
        </p:txBody>
      </p:sp>
    </p:spTree>
    <p:extLst>
      <p:ext uri="{BB962C8B-B14F-4D97-AF65-F5344CB8AC3E}">
        <p14:creationId xmlns:p14="http://schemas.microsoft.com/office/powerpoint/2010/main" val="7063526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Two	</a:t>
            </a:r>
            <a:endParaRPr lang="en-US" dirty="0"/>
          </a:p>
        </p:txBody>
      </p:sp>
      <p:pic>
        <p:nvPicPr>
          <p:cNvPr id="5" name="Picture Placeholder 4" descr="Screen Shot 2016-01-28 at 10.32.33 PM.png"/>
          <p:cNvPicPr>
            <a:picLocks noGrp="1" noChangeAspect="1"/>
          </p:cNvPicPr>
          <p:nvPr>
            <p:ph type="pic" idx="1"/>
          </p:nvPr>
        </p:nvPicPr>
        <p:blipFill>
          <a:blip r:embed="rId2">
            <a:extLst>
              <a:ext uri="{28A0092B-C50C-407E-A947-70E740481C1C}">
                <a14:useLocalDpi xmlns:a14="http://schemas.microsoft.com/office/drawing/2010/main" val="0"/>
              </a:ext>
            </a:extLst>
          </a:blip>
          <a:srcRect l="31475" r="31475"/>
          <a:stretch>
            <a:fillRect/>
          </a:stretch>
        </p:blipFill>
        <p:spPr/>
      </p:pic>
      <p:sp>
        <p:nvSpPr>
          <p:cNvPr id="4" name="Text Placeholder 3"/>
          <p:cNvSpPr>
            <a:spLocks noGrp="1"/>
          </p:cNvSpPr>
          <p:nvPr>
            <p:ph type="body" sz="half" idx="2"/>
          </p:nvPr>
        </p:nvSpPr>
        <p:spPr/>
        <p:txBody>
          <a:bodyPr/>
          <a:lstStyle/>
          <a:p>
            <a:r>
              <a:rPr lang="en-US" dirty="0" smtClean="0"/>
              <a:t>The difficulty of the maze is much higher than the previous level. Here, the control scheme changes. </a:t>
            </a:r>
            <a:r>
              <a:rPr lang="en-US" dirty="0" smtClean="0"/>
              <a:t>“corresponds to moving forward, while “a” and “d” correspond to turning anti-clockwise and clockwise respectively.</a:t>
            </a:r>
            <a:endParaRPr lang="en-US" dirty="0"/>
          </a:p>
        </p:txBody>
      </p:sp>
    </p:spTree>
    <p:extLst>
      <p:ext uri="{BB962C8B-B14F-4D97-AF65-F5344CB8AC3E}">
        <p14:creationId xmlns:p14="http://schemas.microsoft.com/office/powerpoint/2010/main" val="37752135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3	</a:t>
            </a:r>
            <a:endParaRPr lang="en-US" dirty="0"/>
          </a:p>
        </p:txBody>
      </p:sp>
      <p:pic>
        <p:nvPicPr>
          <p:cNvPr id="5" name="Picture Placeholder 4" descr="Screen Shot 2016-01-28 at 10.33.46 PM.png"/>
          <p:cNvPicPr>
            <a:picLocks noGrp="1" noChangeAspect="1"/>
          </p:cNvPicPr>
          <p:nvPr>
            <p:ph type="pic" idx="1"/>
          </p:nvPr>
        </p:nvPicPr>
        <p:blipFill>
          <a:blip r:embed="rId2">
            <a:extLst>
              <a:ext uri="{28A0092B-C50C-407E-A947-70E740481C1C}">
                <a14:useLocalDpi xmlns:a14="http://schemas.microsoft.com/office/drawing/2010/main" val="0"/>
              </a:ext>
            </a:extLst>
          </a:blip>
          <a:srcRect l="31475" r="31475"/>
          <a:stretch>
            <a:fillRect/>
          </a:stretch>
        </p:blipFill>
        <p:spPr/>
      </p:pic>
      <p:sp>
        <p:nvSpPr>
          <p:cNvPr id="4" name="Text Placeholder 3"/>
          <p:cNvSpPr>
            <a:spLocks noGrp="1"/>
          </p:cNvSpPr>
          <p:nvPr>
            <p:ph type="body" sz="half" idx="2"/>
          </p:nvPr>
        </p:nvSpPr>
        <p:spPr/>
        <p:txBody>
          <a:bodyPr/>
          <a:lstStyle/>
          <a:p>
            <a:r>
              <a:rPr lang="en-US" dirty="0" smtClean="0"/>
              <a:t>Here, the control scheme remains the same as the previous level. The difficulty is raised exponentially, and the walls are raised to make it even harder to know where Ethan is in the bigger scheme of the map.</a:t>
            </a:r>
            <a:endParaRPr lang="en-US" dirty="0"/>
          </a:p>
        </p:txBody>
      </p:sp>
    </p:spTree>
    <p:extLst>
      <p:ext uri="{BB962C8B-B14F-4D97-AF65-F5344CB8AC3E}">
        <p14:creationId xmlns:p14="http://schemas.microsoft.com/office/powerpoint/2010/main" val="331347882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10</TotalTime>
  <Words>173</Words>
  <Application>Microsoft Macintosh PowerPoint</Application>
  <PresentationFormat>On-screen Show (4:3)</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Story</vt:lpstr>
      <vt:lpstr>Ethan and the incredibly, monstrously, arduous maze!</vt:lpstr>
      <vt:lpstr>Level One</vt:lpstr>
      <vt:lpstr>Level Two </vt:lpstr>
      <vt:lpstr>Level 3 </vt:lpstr>
    </vt:vector>
  </TitlesOfParts>
  <Company>Nps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Ethan and the incredibly, monstrously, arduous maze!</dc:title>
  <dc:creator>Rahul tarak</dc:creator>
  <cp:lastModifiedBy>Rahul tarak</cp:lastModifiedBy>
  <cp:revision>2</cp:revision>
  <dcterms:created xsi:type="dcterms:W3CDTF">2016-01-28T17:05:32Z</dcterms:created>
  <dcterms:modified xsi:type="dcterms:W3CDTF">2016-01-28T17:15:52Z</dcterms:modified>
</cp:coreProperties>
</file>