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8"/>
    <p:restoredTop sz="94731"/>
  </p:normalViewPr>
  <p:slideViewPr>
    <p:cSldViewPr snapToGrid="0" snapToObjects="1" showGuides="1">
      <p:cViewPr varScale="1">
        <p:scale>
          <a:sx n="135" d="100"/>
          <a:sy n="135" d="100"/>
        </p:scale>
        <p:origin x="192" y="3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BBB5D-602C-6641-AF76-8AC329570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24456-65F0-6343-9CB1-D79E2E328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61A29-3659-4343-86A1-1178819A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CF80-91A0-B746-B1F2-FAFEBF82A0AB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9A64D-5F20-784E-8502-E26EE585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80566-9C6B-9541-9450-A77AE769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FB586-F126-734E-9188-830FC912C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3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CA670-261A-FC4D-8943-C367E273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3C250-D362-3840-B558-07C77E20D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95772-C047-764B-8B50-28C12B682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CF80-91A0-B746-B1F2-FAFEBF82A0AB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93249-7029-5143-9F8B-941EA23C7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6573F-E03A-7048-B9E0-7AC94229F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FB586-F126-734E-9188-830FC912C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92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A16A25-4E94-DB47-AD94-DFB898111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9E583-AA64-8C43-A11D-6A87EA1C1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FABFF-172B-4B42-A92B-9C415D50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CF80-91A0-B746-B1F2-FAFEBF82A0AB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8BE7F-08BE-4E4C-B107-74A123693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49A65-9741-0146-B1B6-3F4F39EAB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FB586-F126-734E-9188-830FC912C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61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5B06B-7377-774E-AE1D-2045D39C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8541E-C7A2-5946-A06E-35D4BDE43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10446-E299-E949-A4C4-54037A1A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CF80-91A0-B746-B1F2-FAFEBF82A0AB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AC20A-3251-7F48-A9BD-5DEF98508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BD66C-0563-0A44-B4D9-EFD2943F7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FB586-F126-734E-9188-830FC912C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3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12D9D-8729-B34D-B7C4-189467250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F0C88-F017-4E45-BEB3-071A52761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29D46-AED4-7242-9AED-0A05F4B48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CF80-91A0-B746-B1F2-FAFEBF82A0AB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FE7EA-0467-354D-8242-23A019778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967E7-2B58-5B40-A64F-7A286AAAB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FB586-F126-734E-9188-830FC912C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8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58558-B37F-0A40-A1AB-FE4577080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282A0-E2F0-2F4F-A5BC-687940303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7D3521-98B4-594C-B0C6-A3B47FA78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86CFD-9B2E-4141-AED2-84A422B99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CF80-91A0-B746-B1F2-FAFEBF82A0AB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D638D-21BD-894A-8997-AA91D0CFB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E2350-E7F4-3D4F-9E90-41501D41A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FB586-F126-734E-9188-830FC912C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64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2EC05-D036-3D44-B7AD-BFAE0276C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6E57E-A630-E943-A5A0-4B33AF278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BD9F8-9714-8B42-81FE-2867D41D6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62FF6B-74CF-B343-82E7-75D3AA23D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7C5026-C8D9-BB43-9FC5-E779064D41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E016A-85C2-344D-A0D6-70A982A19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CF80-91A0-B746-B1F2-FAFEBF82A0AB}" type="datetimeFigureOut">
              <a:rPr lang="en-US" smtClean="0"/>
              <a:t>4/17/20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6156FC-E67B-1C46-83E1-42A118A7F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B77545-5969-C54F-A530-047915759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FB586-F126-734E-9188-830FC912C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5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98513-A8C3-0047-86F4-AFFCF1C3F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8AEFCB-8B50-1040-B975-97B0ED29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CF80-91A0-B746-B1F2-FAFEBF82A0AB}" type="datetimeFigureOut">
              <a:rPr lang="en-US" smtClean="0"/>
              <a:t>4/17/20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DC36D6-3A4B-BA49-B5B2-087A94BE4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E65105-2D7D-4F49-A99E-0629FE966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FB586-F126-734E-9188-830FC912C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0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4E75E3-204C-6F47-BF9E-514AC593B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CF80-91A0-B746-B1F2-FAFEBF82A0AB}" type="datetimeFigureOut">
              <a:rPr lang="en-US" smtClean="0"/>
              <a:t>4/17/20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235495-D821-8D4A-AFC0-56B95360E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C0A7B-5895-CA46-8D45-C927A5BA5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FB586-F126-734E-9188-830FC912C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0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81512-286B-8946-A972-C2F9B9A9E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64C65-71F6-6C46-AE1B-021CD07E8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CE257-DFB4-0B42-97C2-37CADB2BC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35A30-0A71-554D-AA59-55C9D0A22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CF80-91A0-B746-B1F2-FAFEBF82A0AB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D3BA0-40D0-374D-A958-65664388D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69364-1F13-364D-9173-4F5F286A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FB586-F126-734E-9188-830FC912C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3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CE9AD-A8E2-D042-857A-90C9819A8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3DF7C6-2ABB-6E4D-83E6-64C3327F3E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067DD-6404-1549-BE5C-C9249A15A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63EBB-7E09-0543-8EF3-BF1CA0548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CF80-91A0-B746-B1F2-FAFEBF82A0AB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01B22-E585-354C-B052-E85143016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3907A-27A8-B84D-8DF6-D1CCC92B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FB586-F126-734E-9188-830FC912C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4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E441FD-57CB-CF43-A19B-4461D4B3B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90F17-A617-D047-A395-67865F06B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DA2F7-AAF6-3842-AD2D-8EECB434F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ACF80-91A0-B746-B1F2-FAFEBF82A0AB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B9886-B6F8-8A4F-A44F-580E3383D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939CF-46CE-F54A-99EA-37F902A88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FB586-F126-734E-9188-830FC912C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5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5088C9-9039-B84D-8C8A-B03349063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16" y="880355"/>
            <a:ext cx="5653726" cy="13811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526124-2092-B540-8D70-000AA90D4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16" y="2758252"/>
            <a:ext cx="4206842" cy="18382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875C46-D877-1C43-89B1-194A41CE9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76" y="4865738"/>
            <a:ext cx="3235292" cy="15434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1ECFBD-C5BE-FF4F-B69C-9D4C66BE9B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8183" y="4865738"/>
            <a:ext cx="7949938" cy="14653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4F4F5D-62DE-CA47-87EE-C924CE4917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9936" y="2758252"/>
            <a:ext cx="7138185" cy="18382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1D3E2C4-8ED4-0941-8353-B06A7100AC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7963" y="850286"/>
            <a:ext cx="6080158" cy="14112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B35DE72-0E02-854D-8C9A-6309CC09B187}"/>
              </a:ext>
            </a:extLst>
          </p:cNvPr>
          <p:cNvSpPr txBox="1"/>
          <p:nvPr/>
        </p:nvSpPr>
        <p:spPr>
          <a:xfrm>
            <a:off x="506989" y="495989"/>
            <a:ext cx="413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BM Plex Sans" panose="020B0503050203000203" pitchFamily="34" charset="0"/>
              </a:rPr>
              <a:t>Quantum Fourier Transform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2338B2-47D9-C94E-B15D-DB683240BB24}"/>
              </a:ext>
            </a:extLst>
          </p:cNvPr>
          <p:cNvSpPr txBox="1"/>
          <p:nvPr/>
        </p:nvSpPr>
        <p:spPr>
          <a:xfrm>
            <a:off x="506989" y="2469166"/>
            <a:ext cx="413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BM Plex Sans" panose="020B0503050203000203" pitchFamily="34" charset="0"/>
              </a:rPr>
              <a:t>Integer Comparison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4C711F-33B4-8148-8FCE-868A29F50B97}"/>
              </a:ext>
            </a:extLst>
          </p:cNvPr>
          <p:cNvSpPr txBox="1"/>
          <p:nvPr/>
        </p:nvSpPr>
        <p:spPr>
          <a:xfrm>
            <a:off x="506989" y="4610812"/>
            <a:ext cx="413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BM Plex Sans" panose="020B0503050203000203" pitchFamily="34" charset="0"/>
              </a:rPr>
              <a:t>Weighted Adder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B5C401-409F-AB45-BD40-559990655B45}"/>
              </a:ext>
            </a:extLst>
          </p:cNvPr>
          <p:cNvSpPr txBox="1"/>
          <p:nvPr/>
        </p:nvSpPr>
        <p:spPr>
          <a:xfrm>
            <a:off x="4209303" y="4596485"/>
            <a:ext cx="413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BM Plex Sans" panose="020B0503050203000203" pitchFamily="34" charset="0"/>
              </a:rPr>
              <a:t>Multi-controlled NOT-gate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241047-0F74-6143-A0B5-3E1F1F5BA8A4}"/>
              </a:ext>
            </a:extLst>
          </p:cNvPr>
          <p:cNvSpPr txBox="1"/>
          <p:nvPr/>
        </p:nvSpPr>
        <p:spPr>
          <a:xfrm>
            <a:off x="5134701" y="2469166"/>
            <a:ext cx="623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BM Plex Sans" panose="020B0503050203000203" pitchFamily="34" charset="0"/>
              </a:rPr>
              <a:t>Parametrized wavefunction for chemistry &amp; classification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C1E94C-81CB-0044-B923-57A70926F947}"/>
              </a:ext>
            </a:extLst>
          </p:cNvPr>
          <p:cNvSpPr txBox="1"/>
          <p:nvPr/>
        </p:nvSpPr>
        <p:spPr>
          <a:xfrm>
            <a:off x="6096000" y="457970"/>
            <a:ext cx="413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BM Plex Sans" panose="020B0503050203000203" pitchFamily="34" charset="0"/>
              </a:rPr>
              <a:t>Quantum Volume </a:t>
            </a:r>
          </a:p>
        </p:txBody>
      </p:sp>
    </p:spTree>
    <p:extLst>
      <p:ext uri="{BB962C8B-B14F-4D97-AF65-F5344CB8AC3E}">
        <p14:creationId xmlns:p14="http://schemas.microsoft.com/office/powerpoint/2010/main" val="249162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D179AF-810B-784E-B5D9-739574BCF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90" y="220162"/>
            <a:ext cx="8656948" cy="13828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1D00F7-87D1-444E-A2F3-790E7A60A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29" y="1679324"/>
            <a:ext cx="8930326" cy="18545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9D06B4-6EEE-0F4E-A74D-974C46AAB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67" y="3641572"/>
            <a:ext cx="9646763" cy="13654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2CB347-3EB9-A448-9214-A9C9B2BAB7E9}"/>
              </a:ext>
            </a:extLst>
          </p:cNvPr>
          <p:cNvSpPr txBox="1"/>
          <p:nvPr/>
        </p:nvSpPr>
        <p:spPr>
          <a:xfrm>
            <a:off x="534186" y="3456906"/>
            <a:ext cx="413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BM Plex Sans" panose="020B0503050203000203" pitchFamily="34" charset="0"/>
              </a:rPr>
              <a:t>Data encoding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5FD2BE-B934-1640-A09E-0285F4030315}"/>
              </a:ext>
            </a:extLst>
          </p:cNvPr>
          <p:cNvSpPr txBox="1"/>
          <p:nvPr/>
        </p:nvSpPr>
        <p:spPr>
          <a:xfrm>
            <a:off x="619025" y="1500773"/>
            <a:ext cx="413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BM Plex Sans" panose="020B0503050203000203" pitchFamily="34" charset="0"/>
              </a:rPr>
              <a:t>Logical 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F1280A-9163-B94A-B81C-CFE1D3BC27EC}"/>
              </a:ext>
            </a:extLst>
          </p:cNvPr>
          <p:cNvSpPr txBox="1"/>
          <p:nvPr/>
        </p:nvSpPr>
        <p:spPr>
          <a:xfrm>
            <a:off x="619026" y="29381"/>
            <a:ext cx="413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BM Plex Sans" panose="020B0503050203000203" pitchFamily="34" charset="0"/>
              </a:rPr>
              <a:t>Fourier checking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FC4198-69F8-F34A-81D6-C91760CF42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673" y="5303232"/>
            <a:ext cx="5042098" cy="15547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E16A95-EC92-5442-856E-DE6DF4616B91}"/>
              </a:ext>
            </a:extLst>
          </p:cNvPr>
          <p:cNvSpPr txBox="1"/>
          <p:nvPr/>
        </p:nvSpPr>
        <p:spPr>
          <a:xfrm>
            <a:off x="545183" y="5104105"/>
            <a:ext cx="413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BM Plex Sans" panose="020B0503050203000203" pitchFamily="34" charset="0"/>
              </a:rPr>
              <a:t>Inverse Quantum Fourier Transform</a:t>
            </a:r>
          </a:p>
        </p:txBody>
      </p:sp>
    </p:spTree>
    <p:extLst>
      <p:ext uri="{BB962C8B-B14F-4D97-AF65-F5344CB8AC3E}">
        <p14:creationId xmlns:p14="http://schemas.microsoft.com/office/powerpoint/2010/main" val="4168322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27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IBM Plex Sans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Julien Gacon</dc:creator>
  <cp:lastModifiedBy>Julien Gacon</cp:lastModifiedBy>
  <cp:revision>2</cp:revision>
  <dcterms:created xsi:type="dcterms:W3CDTF">2020-04-17T07:33:25Z</dcterms:created>
  <dcterms:modified xsi:type="dcterms:W3CDTF">2020-04-17T07:49:02Z</dcterms:modified>
</cp:coreProperties>
</file>