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4F37-1B70-4406-B80B-EFA1409A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0B870-207D-40F4-9E96-BEC15F00F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C892-138D-4F9F-A057-2005291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C3532-63F9-4A52-A666-4FB6BAA5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DFDA-3755-43D6-82C5-81A7A0AE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6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3D1A-CCA2-4152-AC42-5890709F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2EA07-2921-4BC0-B5F7-B99AF15EE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BEA7-F32D-4985-8F29-B36807EC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AB22-4D53-48EF-ABAE-522DBD58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338A-3AF2-436D-9F72-37AF69A5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35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D5CFE-23DD-4B02-9EA9-9B656A67C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26A4E-0660-4424-BFE0-FF45F6F97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BE89-8403-4D07-A149-4E7C2F2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ED54-D29F-4A97-8C45-E7FB2C30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8CAD-D3B0-4265-8644-814D4BC9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4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2C87-1D12-4F96-B4EE-89E7845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EAE9-1D54-4F5E-B21E-953F7318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8583-A4D3-488B-B626-53C205F6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9B49-B7C9-4DF5-B21D-65D08DBF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10C3-0830-4A05-BD08-E8B469A1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68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94EB-3484-43E9-A9A2-54C2EC4C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BECD2-5B09-4E8E-9E20-B8FED048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5B1A-4C86-49E5-B1D4-C988BA2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EF28-140F-4BEE-B907-4DA49DEA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AE9D-D115-4333-890B-64D576FB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83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4086-88AF-4133-B0E4-77CAB4CE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9744-0FC8-43D2-AF5B-35969DEF6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D194-7AD1-4166-80E6-DA11BE4EE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DA057-99A9-4019-B886-C2D50363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FFCEC-1E23-4934-955E-6BBB98AF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9877-AD5C-4F5E-AE91-EB28A682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3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5A15-7FB5-4ADC-92F8-1C1ADA9B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38EDC-7727-4EBD-83F8-7FD4EF5B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AC46-9C11-4332-A817-56FE295E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83C69-6FCE-4553-B115-5B5E56AAE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4B692-1F6E-4C9D-B6CA-84F1E14F6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E0AF7-9D3C-4F2C-94B6-2AB6C7E6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847ED-339C-40EB-BF72-F97A59CC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843C5-1D54-4D8B-9BB9-3770A59D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40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E3DA-6C99-4C99-BB54-697F77F3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78636-C97E-4844-A399-A9A92FE1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5851E-2D12-4C4C-8956-FCEE4C4D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022F-0478-4139-9B7E-69BF0552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13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1050A-717F-43D5-9985-375B3D50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5FCB8-B4FB-4789-8A44-A68F8F61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570FD-0E36-4EAC-A43C-C6C4959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64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900E-67F0-46D7-9B49-4886E8EA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D225-1E66-4473-9318-87AAAD4A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C2428-A984-41BE-A41A-88E37DE1C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FA9A5-F2BD-48BC-AB18-8EC2129A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6CA18-9A7C-458B-BE59-B626047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90C6-CFD7-4F57-ACAE-0957D2C2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49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B204-0D98-4F03-8563-7A1AC46F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C9906-0CDD-4E22-9080-306FC6221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10EB-CFD9-47B1-A46B-1560E7C59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BF37C-4A40-48A3-9F0F-8B093078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B9C88-EBE4-4C69-9E4D-47D95866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58000-6943-4B33-B96D-352F88E7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7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896D9-E5DC-4781-BB0A-B80C1FFD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477B7-6568-42A7-81DC-0EE8575EA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D767-3E8A-4248-92FC-9DC6EF1EF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8DE9-71C4-47C1-B37E-11679C02559D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E6D4-BF18-47FD-ADD3-7814F3882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E47B-0F44-4E3E-9804-3EE7D4952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2E10-64EC-4E50-9C99-5BE2192F4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63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E4D5-FA45-48C2-81DB-2D4640FD8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0F18D-6344-4C8F-A1D2-20237A400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8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3A70-294C-4B0A-B256-124F2231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F8D8-F3B9-49D6-BCBB-2A91DA57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81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88F6-4110-47EC-9742-1F972CB1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0007-3B09-4AA1-99C0-958B21B2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5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19EF-5757-48B3-A04F-D9B0D0E3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A0F1-9E6C-4975-8D22-7BC9C7A2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57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EFF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van der Velde</dc:creator>
  <cp:lastModifiedBy>Nathan van der Velde</cp:lastModifiedBy>
  <cp:revision>2</cp:revision>
  <dcterms:created xsi:type="dcterms:W3CDTF">2019-07-22T04:16:37Z</dcterms:created>
  <dcterms:modified xsi:type="dcterms:W3CDTF">2019-07-22T04:17:30Z</dcterms:modified>
</cp:coreProperties>
</file>