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2D8A-B453-4A6A-9BF5-E56CAE8AD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F2D63-8D6F-4F1B-9015-E4D467726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2E52-9AA0-4839-8B02-37CCD112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A68D-D176-42C9-A063-F51064A2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FCAE-9935-47B6-B6D0-6FC78469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4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15FC-CC6E-422D-8B7E-D9157108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E8E8A-A0B1-43DD-A032-324D34B4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66C9-C3B9-44F2-98F0-16FCC265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B4E0-D6AD-4C3A-91F7-533B3A7D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4A8F-C562-4506-9DDA-05AD9835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FA1E8-4178-4187-8F95-C57EDBA68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7F13-69B5-4B95-B920-5AF3F97E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9FAB-0B40-4829-A0F0-10E86AB0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06FB-FFE5-4444-94E7-9942108B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6C74-F39C-44C6-82D8-624BA707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07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AEC-51A3-4099-B527-C137F264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747A-3D92-4AD4-A77F-298712E2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1295-57B5-4E3A-9424-DB619FE8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001A-D40B-47F3-946D-80CE6282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1F7B-9A64-49D1-B096-B8BADE6D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69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6AE2-156C-4881-93F6-427FBA3D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4E4F-76B9-4083-A47D-1800FBBE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2887-99F3-4D44-A27F-06887A9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2557-5ED8-40CB-B948-4A96FEFD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7DBD-0285-486E-ADCB-27B22436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4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17BC-EF26-4CCA-AC04-7B231ABB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2F12-8DF7-49F6-A169-18F5C6DCD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727A-0665-4F36-B833-24686582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FD98-A1AE-40F5-A466-DA398E21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0D06-132C-4B2F-8101-C1C0B13F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07DB-5DC7-406E-AA2B-DD704A8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8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F5CE-5B39-499F-A385-6480224A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1CCD-24F5-4B70-A1FB-FDC2686F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858F8-2738-4154-95BF-653BA7D3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2354-1F5D-4AE4-9BA1-940E96773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90DE0-F0AD-4D70-9480-CE6652D8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5ABA1-5742-4651-BF06-58B7A16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3B9F6-19D3-4787-9F80-B2A4D304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F9955-38B0-44E2-B486-8E6A92CF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4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D353-1A2A-43AC-953A-7319E2C3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194D5-122A-4EED-A908-B900CCD9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EEF3D-A0A1-4CCC-814D-EA3E8DA4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DE272-DA53-44BE-B5FA-E32B3362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6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CBD26-21B2-4645-BFFF-967E7081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75BBD-0FAE-4327-A4E7-E17B53D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E6C59-C1F7-4FBA-9CB5-37ED6263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07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8D6B-BDBF-4755-B4F8-A08D7E6F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1691-DCA9-4735-8E63-B4AFF6F8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8A444-55B1-47C3-998F-EEB2F5F4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C420D-C0F4-4063-A2ED-CF82640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436E-E8BF-4233-B19A-A1FD11CA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D666E-3920-4411-85B4-9CF15322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F0CA-AEEC-4ACF-BAE2-4FC3ADF1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0C690-7175-4AC0-8636-EA34A111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1D504-2120-498A-B43C-4849B6658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28A46-EB56-4E70-9E30-F7498A1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B085-90B3-4868-919C-C06C1263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EFA5C-8D9B-4CAF-994A-6902FC3E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22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5F2F2-F256-4F18-AB24-76B2082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C1D6-6CD3-4D3D-91B7-698411D7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269E-6602-4B0D-AB25-E64E0FF2C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958C-0DE7-4B10-A70A-29F1659C9B3A}" type="datetimeFigureOut">
              <a:rPr lang="en-AU" smtClean="0"/>
              <a:t>22/07/2019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A35F-DBAC-4A1D-BC6B-E28D3B59F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573A-62A8-4615-A288-F24B41D5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91B4-7DA8-4994-97B1-95E9F4B63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3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0ACC-E182-46C4-A1D4-E4133D042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3F89B-5353-401F-89FE-FF32D555B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0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4B0A-1B2C-47E3-8BC6-2F947CAE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D397-0A09-44E3-BA22-038F4A4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3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EFF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van der Velde</dc:creator>
  <cp:lastModifiedBy>Nathan van der Velde</cp:lastModifiedBy>
  <cp:revision>1</cp:revision>
  <dcterms:created xsi:type="dcterms:W3CDTF">2019-07-22T05:06:17Z</dcterms:created>
  <dcterms:modified xsi:type="dcterms:W3CDTF">2019-07-22T05:06:26Z</dcterms:modified>
</cp:coreProperties>
</file>