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3679488" cy="6858000"/>
  <p:notesSz cx="6858000" cy="9144000"/>
  <p:defaultTextStyle>
    <a:defPPr>
      <a:defRPr lang="de-DE"/>
    </a:defPPr>
    <a:lvl1pPr marL="0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8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6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85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13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41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69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98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26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936" y="1122363"/>
            <a:ext cx="1025961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936" y="3602038"/>
            <a:ext cx="1025961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3225-C462-4CD2-9B88-42F7F750738F}" type="datetimeFigureOut">
              <a:rPr lang="de-DE" smtClean="0"/>
              <a:t>06.07.2015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A173-B45A-4A15-A66B-858F4E72BD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287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3225-C462-4CD2-9B88-42F7F750738F}" type="datetimeFigureOut">
              <a:rPr lang="de-DE" smtClean="0"/>
              <a:t>06.07.2015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A173-B45A-4A15-A66B-858F4E72BD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091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9383" y="365125"/>
            <a:ext cx="294964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465" y="365125"/>
            <a:ext cx="86779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3225-C462-4CD2-9B88-42F7F750738F}" type="datetimeFigureOut">
              <a:rPr lang="de-DE" smtClean="0"/>
              <a:t>06.07.2015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A173-B45A-4A15-A66B-858F4E72BD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34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3225-C462-4CD2-9B88-42F7F750738F}" type="datetimeFigureOut">
              <a:rPr lang="de-DE" smtClean="0"/>
              <a:t>06.07.2015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A173-B45A-4A15-A66B-858F4E72BD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50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340" y="1709739"/>
            <a:ext cx="1179855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40" y="4589464"/>
            <a:ext cx="1179855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3225-C462-4CD2-9B88-42F7F750738F}" type="datetimeFigureOut">
              <a:rPr lang="de-DE" smtClean="0"/>
              <a:t>06.07.2015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A173-B45A-4A15-A66B-858F4E72BD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21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465" y="1825625"/>
            <a:ext cx="5813782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5241" y="1825625"/>
            <a:ext cx="5813782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3225-C462-4CD2-9B88-42F7F750738F}" type="datetimeFigureOut">
              <a:rPr lang="de-DE" smtClean="0"/>
              <a:t>06.07.2015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A173-B45A-4A15-A66B-858F4E72BD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894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365126"/>
            <a:ext cx="11798558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247" y="1681163"/>
            <a:ext cx="578706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247" y="2505075"/>
            <a:ext cx="5787064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5241" y="1681163"/>
            <a:ext cx="581556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5241" y="2505075"/>
            <a:ext cx="5815564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3225-C462-4CD2-9B88-42F7F750738F}" type="datetimeFigureOut">
              <a:rPr lang="de-DE" smtClean="0"/>
              <a:t>06.07.2015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A173-B45A-4A15-A66B-858F4E72BD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89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3225-C462-4CD2-9B88-42F7F750738F}" type="datetimeFigureOut">
              <a:rPr lang="de-DE" smtClean="0"/>
              <a:t>06.07.2015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A173-B45A-4A15-A66B-858F4E72BD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8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3225-C462-4CD2-9B88-42F7F750738F}" type="datetimeFigureOut">
              <a:rPr lang="de-DE" smtClean="0"/>
              <a:t>06.07.2015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A173-B45A-4A15-A66B-858F4E72BD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69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457200"/>
            <a:ext cx="441199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564" y="987426"/>
            <a:ext cx="692524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057400"/>
            <a:ext cx="441199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3225-C462-4CD2-9B88-42F7F750738F}" type="datetimeFigureOut">
              <a:rPr lang="de-DE" smtClean="0"/>
              <a:t>06.07.2015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A173-B45A-4A15-A66B-858F4E72BD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846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457200"/>
            <a:ext cx="441199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5564" y="987426"/>
            <a:ext cx="692524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057400"/>
            <a:ext cx="441199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3225-C462-4CD2-9B88-42F7F750738F}" type="datetimeFigureOut">
              <a:rPr lang="de-DE" smtClean="0"/>
              <a:t>06.07.2015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A173-B45A-4A15-A66B-858F4E72BD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45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465" y="365126"/>
            <a:ext cx="117985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465" y="1825625"/>
            <a:ext cx="117985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465" y="6356351"/>
            <a:ext cx="30778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C3225-C462-4CD2-9B88-42F7F750738F}" type="datetimeFigureOut">
              <a:rPr lang="de-DE" smtClean="0"/>
              <a:t>06.07.2015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1331" y="6356351"/>
            <a:ext cx="46168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1138" y="6356351"/>
            <a:ext cx="30778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1A173-B45A-4A15-A66B-858F4E72BD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84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162640" y="1459509"/>
            <a:ext cx="1506684" cy="3647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 err="1"/>
              <a:t>RobotWorker</a:t>
            </a:r>
            <a:endParaRPr lang="de-DE" sz="1801" dirty="0"/>
          </a:p>
        </p:txBody>
      </p:sp>
      <p:sp>
        <p:nvSpPr>
          <p:cNvPr id="5" name="Rechteck 4"/>
          <p:cNvSpPr/>
          <p:nvPr/>
        </p:nvSpPr>
        <p:spPr>
          <a:xfrm>
            <a:off x="10096079" y="1459509"/>
            <a:ext cx="1506684" cy="3647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/>
              <a:t>Spiel Hauptthread</a:t>
            </a:r>
          </a:p>
        </p:txBody>
      </p:sp>
      <p:sp>
        <p:nvSpPr>
          <p:cNvPr id="6" name="Rechteck 5"/>
          <p:cNvSpPr/>
          <p:nvPr/>
        </p:nvSpPr>
        <p:spPr>
          <a:xfrm>
            <a:off x="6131963" y="1459509"/>
            <a:ext cx="1506684" cy="3647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 err="1"/>
              <a:t>RobotControl</a:t>
            </a:r>
            <a:endParaRPr lang="de-DE" sz="1801" dirty="0"/>
          </a:p>
        </p:txBody>
      </p:sp>
      <p:sp>
        <p:nvSpPr>
          <p:cNvPr id="12" name="Pfeil nach rechts 11"/>
          <p:cNvSpPr/>
          <p:nvPr/>
        </p:nvSpPr>
        <p:spPr>
          <a:xfrm>
            <a:off x="333846" y="1459510"/>
            <a:ext cx="1626173" cy="10528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1" dirty="0"/>
              <a:t>Funktionsaufruf</a:t>
            </a:r>
            <a:br>
              <a:rPr lang="de-DE" sz="1401" dirty="0"/>
            </a:br>
            <a:r>
              <a:rPr lang="de-DE" sz="1401" dirty="0" err="1"/>
              <a:t>z.b.</a:t>
            </a:r>
            <a:r>
              <a:rPr lang="de-DE" sz="1401" dirty="0"/>
              <a:t>: </a:t>
            </a:r>
            <a:r>
              <a:rPr lang="de-DE" sz="1401" dirty="0" err="1"/>
              <a:t>getPosition</a:t>
            </a:r>
            <a:endParaRPr lang="de-DE" sz="1401" dirty="0"/>
          </a:p>
        </p:txBody>
      </p:sp>
      <p:sp>
        <p:nvSpPr>
          <p:cNvPr id="13" name="Pfeil nach rechts 12"/>
          <p:cNvSpPr/>
          <p:nvPr/>
        </p:nvSpPr>
        <p:spPr>
          <a:xfrm>
            <a:off x="3866740" y="1459510"/>
            <a:ext cx="2067804" cy="10528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1" dirty="0" err="1"/>
              <a:t>insertCall</a:t>
            </a:r>
            <a:r>
              <a:rPr lang="de-DE" sz="1401" dirty="0"/>
              <a:t>(</a:t>
            </a:r>
            <a:r>
              <a:rPr lang="de-DE" sz="1401" dirty="0" err="1"/>
              <a:t>getPosition</a:t>
            </a:r>
            <a:r>
              <a:rPr lang="de-DE" sz="1401" dirty="0"/>
              <a:t>)</a:t>
            </a:r>
          </a:p>
        </p:txBody>
      </p:sp>
      <p:sp>
        <p:nvSpPr>
          <p:cNvPr id="14" name="Pfeil nach rechts 13"/>
          <p:cNvSpPr/>
          <p:nvPr/>
        </p:nvSpPr>
        <p:spPr>
          <a:xfrm>
            <a:off x="7836062" y="1459510"/>
            <a:ext cx="2062598" cy="10528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1" dirty="0"/>
              <a:t>Tick()</a:t>
            </a:r>
          </a:p>
        </p:txBody>
      </p:sp>
      <p:sp>
        <p:nvSpPr>
          <p:cNvPr id="15" name="Vertikaler Bildlauf 14"/>
          <p:cNvSpPr/>
          <p:nvPr/>
        </p:nvSpPr>
        <p:spPr>
          <a:xfrm>
            <a:off x="6131963" y="3651988"/>
            <a:ext cx="1506684" cy="1080659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Queue der Funktions-aufrufe</a:t>
            </a:r>
          </a:p>
        </p:txBody>
      </p:sp>
      <p:sp>
        <p:nvSpPr>
          <p:cNvPr id="17" name="Wolkenförmige Legende 16"/>
          <p:cNvSpPr/>
          <p:nvPr/>
        </p:nvSpPr>
        <p:spPr>
          <a:xfrm>
            <a:off x="3866740" y="420415"/>
            <a:ext cx="1423543" cy="103908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/>
              <a:t>Thread wird angehalten</a:t>
            </a:r>
          </a:p>
        </p:txBody>
      </p:sp>
      <p:sp>
        <p:nvSpPr>
          <p:cNvPr id="18" name="Wolkenförmige Legende 17"/>
          <p:cNvSpPr/>
          <p:nvPr/>
        </p:nvSpPr>
        <p:spPr>
          <a:xfrm>
            <a:off x="7830855" y="420417"/>
            <a:ext cx="1423543" cy="103908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/>
              <a:t>Wenn Rechenzeit verfügbar</a:t>
            </a:r>
          </a:p>
        </p:txBody>
      </p:sp>
      <p:sp>
        <p:nvSpPr>
          <p:cNvPr id="20" name="Pfeil nach links 19"/>
          <p:cNvSpPr/>
          <p:nvPr/>
        </p:nvSpPr>
        <p:spPr>
          <a:xfrm>
            <a:off x="7841306" y="4053905"/>
            <a:ext cx="2057354" cy="10528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1" dirty="0"/>
              <a:t>Rückgabe</a:t>
            </a:r>
            <a:endParaRPr lang="de-DE" sz="1801" dirty="0"/>
          </a:p>
        </p:txBody>
      </p:sp>
      <p:sp>
        <p:nvSpPr>
          <p:cNvPr id="21" name="Pfeil nach links 20"/>
          <p:cNvSpPr/>
          <p:nvPr/>
        </p:nvSpPr>
        <p:spPr>
          <a:xfrm>
            <a:off x="333844" y="4053905"/>
            <a:ext cx="1626138" cy="10528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1" dirty="0"/>
              <a:t>Rückgabewert</a:t>
            </a:r>
            <a:endParaRPr lang="de-DE" sz="1801" dirty="0"/>
          </a:p>
        </p:txBody>
      </p:sp>
      <p:sp>
        <p:nvSpPr>
          <p:cNvPr id="22" name="Pfeil nach links 21"/>
          <p:cNvSpPr/>
          <p:nvPr/>
        </p:nvSpPr>
        <p:spPr>
          <a:xfrm>
            <a:off x="3866740" y="4053902"/>
            <a:ext cx="2057354" cy="10528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1" dirty="0" err="1"/>
              <a:t>setReturnValue</a:t>
            </a:r>
            <a:r>
              <a:rPr lang="de-DE" sz="1401" dirty="0"/>
              <a:t>()</a:t>
            </a:r>
            <a:endParaRPr lang="de-DE" sz="1801" dirty="0"/>
          </a:p>
        </p:txBody>
      </p:sp>
      <p:sp>
        <p:nvSpPr>
          <p:cNvPr id="23" name="Nach links gekrümmter Pfeil 22"/>
          <p:cNvSpPr/>
          <p:nvPr/>
        </p:nvSpPr>
        <p:spPr>
          <a:xfrm>
            <a:off x="2941962" y="3651985"/>
            <a:ext cx="524735" cy="1122218"/>
          </a:xfrm>
          <a:prstGeom prst="curved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01">
              <a:solidFill>
                <a:schemeClr val="tx1"/>
              </a:solidFill>
            </a:endParaRPr>
          </a:p>
        </p:txBody>
      </p:sp>
      <p:sp>
        <p:nvSpPr>
          <p:cNvPr id="24" name="Nach links gekrümmter Pfeil 23"/>
          <p:cNvSpPr/>
          <p:nvPr/>
        </p:nvSpPr>
        <p:spPr>
          <a:xfrm rot="10800000">
            <a:off x="2360069" y="3651985"/>
            <a:ext cx="524735" cy="1122218"/>
          </a:xfrm>
          <a:prstGeom prst="curved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01">
              <a:solidFill>
                <a:schemeClr val="tx1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2487364" y="3843763"/>
            <a:ext cx="909192" cy="739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1" dirty="0" err="1"/>
              <a:t>Busy</a:t>
            </a:r>
            <a:r>
              <a:rPr lang="de-DE" sz="1401" dirty="0"/>
              <a:t>-Waiting-Loop</a:t>
            </a:r>
          </a:p>
        </p:txBody>
      </p:sp>
      <p:sp>
        <p:nvSpPr>
          <p:cNvPr id="26" name="Wolkenförmige Legende 25"/>
          <p:cNvSpPr/>
          <p:nvPr/>
        </p:nvSpPr>
        <p:spPr>
          <a:xfrm>
            <a:off x="4500553" y="3014817"/>
            <a:ext cx="1423543" cy="103908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/>
              <a:t>Ausführung wird fortgesetzt</a:t>
            </a:r>
          </a:p>
        </p:txBody>
      </p:sp>
      <p:sp>
        <p:nvSpPr>
          <p:cNvPr id="27" name="Pfeil nach rechts 26"/>
          <p:cNvSpPr/>
          <p:nvPr/>
        </p:nvSpPr>
        <p:spPr>
          <a:xfrm>
            <a:off x="11800183" y="2756709"/>
            <a:ext cx="1626173" cy="10528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1" dirty="0"/>
              <a:t>Aktion</a:t>
            </a:r>
          </a:p>
        </p:txBody>
      </p:sp>
    </p:spTree>
    <p:extLst>
      <p:ext uri="{BB962C8B-B14F-4D97-AF65-F5344CB8AC3E}">
        <p14:creationId xmlns:p14="http://schemas.microsoft.com/office/powerpoint/2010/main" val="1496068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</Words>
  <Application>Microsoft Office PowerPoint</Application>
  <PresentationFormat>Benutzerdefiniert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Schmitz</dc:creator>
  <cp:lastModifiedBy>Maximilian Schmitz</cp:lastModifiedBy>
  <cp:revision>4</cp:revision>
  <dcterms:created xsi:type="dcterms:W3CDTF">2015-07-06T16:54:21Z</dcterms:created>
  <dcterms:modified xsi:type="dcterms:W3CDTF">2015-07-06T17:24:01Z</dcterms:modified>
</cp:coreProperties>
</file>