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74" autoAdjust="0"/>
  </p:normalViewPr>
  <p:slideViewPr>
    <p:cSldViewPr snapToGrid="0">
      <p:cViewPr>
        <p:scale>
          <a:sx n="50" d="100"/>
          <a:sy n="50" d="100"/>
        </p:scale>
        <p:origin x="19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EC9FD-91DC-4623-B1E6-940F8EBD416C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BB335-1CC6-4DA5-831B-911D4EA4C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36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Max</a:t>
            </a:r>
          </a:p>
          <a:p>
            <a:r>
              <a:rPr lang="de-DE" dirty="0" err="1" smtClean="0"/>
              <a:t>Robocup</a:t>
            </a:r>
            <a:r>
              <a:rPr lang="de-DE" dirty="0" smtClean="0"/>
              <a:t> Langweilig…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53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9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Ziele,</a:t>
            </a:r>
            <a:r>
              <a:rPr lang="de-DE" baseline="0" dirty="0" smtClean="0"/>
              <a:t> die wir erreichen wollten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74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Daniel</a:t>
            </a:r>
          </a:p>
          <a:p>
            <a:r>
              <a:rPr lang="de-DE" dirty="0" err="1" smtClean="0"/>
              <a:t>Unrealengine</a:t>
            </a:r>
            <a:r>
              <a:rPr lang="de-DE" dirty="0" smtClean="0"/>
              <a:t>, alternativen…Was ist von uns,</a:t>
            </a:r>
            <a:r>
              <a:rPr lang="de-DE" baseline="0" dirty="0" smtClean="0"/>
              <a:t> was von der Engine</a:t>
            </a:r>
            <a:endParaRPr lang="de-DE" dirty="0" smtClean="0"/>
          </a:p>
          <a:p>
            <a:r>
              <a:rPr lang="de-DE" dirty="0" smtClean="0"/>
              <a:t>4 min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014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Michi</a:t>
            </a:r>
            <a:r>
              <a:rPr lang="de-DE" baseline="0" dirty="0" smtClean="0"/>
              <a:t> M</a:t>
            </a:r>
            <a:r>
              <a:rPr lang="de-DE" baseline="0" dirty="0" smtClean="0"/>
              <a:t>. 2 min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C++, Flexible Architektur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Multithreading, gesichert durch Critical </a:t>
            </a:r>
            <a:r>
              <a:rPr lang="de-DE" baseline="0" dirty="0" err="1" smtClean="0"/>
              <a:t>Sections</a:t>
            </a:r>
            <a:r>
              <a:rPr lang="de-DE" baseline="0" dirty="0" smtClean="0"/>
              <a:t> -&gt; RPC</a:t>
            </a:r>
            <a:endParaRPr lang="de-DE" dirty="0" smtClean="0"/>
          </a:p>
          <a:p>
            <a:r>
              <a:rPr lang="de-DE" baseline="0" dirty="0" smtClean="0"/>
              <a:t>LUA als erste Möglichkeit für KI</a:t>
            </a:r>
          </a:p>
          <a:p>
            <a:r>
              <a:rPr lang="de-DE" baseline="0" dirty="0" smtClean="0"/>
              <a:t>Weitere </a:t>
            </a:r>
            <a:r>
              <a:rPr lang="de-DE" baseline="0" dirty="0" err="1" smtClean="0"/>
              <a:t>Scriptsprachen</a:t>
            </a:r>
            <a:r>
              <a:rPr lang="de-DE" baseline="0" dirty="0" smtClean="0"/>
              <a:t> wie JS, Python, Perl leicht einbaubar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93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Michi</a:t>
            </a:r>
            <a:r>
              <a:rPr lang="de-DE" baseline="0" dirty="0" smtClean="0"/>
              <a:t> M</a:t>
            </a:r>
            <a:r>
              <a:rPr lang="de-DE" baseline="0" dirty="0" smtClean="0"/>
              <a:t>. 2 min</a:t>
            </a:r>
          </a:p>
          <a:p>
            <a:r>
              <a:rPr lang="de-DE" baseline="0" dirty="0" smtClean="0"/>
              <a:t>Genauer auf KI </a:t>
            </a:r>
            <a:r>
              <a:rPr lang="de-DE" baseline="0" dirty="0" err="1" smtClean="0"/>
              <a:t>Proggen</a:t>
            </a:r>
            <a:r>
              <a:rPr lang="de-DE" baseline="0" dirty="0" smtClean="0"/>
              <a:t> mit LUA eingehen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2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Michi</a:t>
            </a:r>
          </a:p>
          <a:p>
            <a:r>
              <a:rPr lang="de-DE" dirty="0" smtClean="0"/>
              <a:t>Musik….erst ohne </a:t>
            </a:r>
            <a:r>
              <a:rPr lang="de-DE" dirty="0" err="1" smtClean="0"/>
              <a:t>gelaber</a:t>
            </a:r>
            <a:endParaRPr lang="de-DE" dirty="0" smtClean="0"/>
          </a:p>
          <a:p>
            <a:r>
              <a:rPr lang="de-DE" dirty="0" smtClean="0"/>
              <a:t>Dann bisschen</a:t>
            </a:r>
            <a:r>
              <a:rPr lang="de-DE" baseline="0" dirty="0" smtClean="0"/>
              <a:t> über KI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711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Vorlesungsinhalte…Basislogik Fahr, Designansätze</a:t>
            </a:r>
          </a:p>
          <a:p>
            <a:r>
              <a:rPr lang="de-DE" dirty="0" smtClean="0"/>
              <a:t>Wir sind zufrieden, </a:t>
            </a:r>
            <a:r>
              <a:rPr lang="de-DE" dirty="0" err="1" smtClean="0"/>
              <a:t>ImagineCup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76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Max moderiert</a:t>
            </a:r>
          </a:p>
          <a:p>
            <a:r>
              <a:rPr lang="de-DE" dirty="0" smtClean="0"/>
              <a:t>Link</a:t>
            </a:r>
            <a:r>
              <a:rPr lang="de-DE" baseline="0" dirty="0" smtClean="0"/>
              <a:t> zum Download einbauen… (QR Code?)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BB335-1CC6-4DA5-831B-911D4EA4C5A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15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55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06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92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1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64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23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50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5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91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4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78000"/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 smtClean="0"/>
              <a:t>Haga clic para modificar el estilo de texto del patrón</a:t>
            </a:r>
          </a:p>
          <a:p>
            <a:pPr lvl="1"/>
            <a:r>
              <a:rPr lang="es-ES" altLang="de-DE" smtClean="0"/>
              <a:t>Segundo nivel</a:t>
            </a:r>
          </a:p>
          <a:p>
            <a:pPr lvl="2"/>
            <a:r>
              <a:rPr lang="es-ES" altLang="de-DE" smtClean="0"/>
              <a:t>Tercer nivel</a:t>
            </a:r>
          </a:p>
          <a:p>
            <a:pPr lvl="3"/>
            <a:r>
              <a:rPr lang="es-ES" altLang="de-DE" smtClean="0"/>
              <a:t>Cuarto nivel</a:t>
            </a:r>
          </a:p>
          <a:p>
            <a:pPr lvl="4"/>
            <a:r>
              <a:rPr lang="es-ES" altLang="de-DE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latin typeface="Arial" charset="0"/>
                <a:cs typeface="Arial" charset="0"/>
              </a:defRPr>
            </a:lvl1pPr>
          </a:lstStyle>
          <a:p>
            <a:fld id="{AA57E2F2-D16C-4543-AA4F-89E515367E7B}" type="datetimeFigureOut">
              <a:rPr lang="de-DE" smtClean="0"/>
              <a:t>11.06.2015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Arial" charset="0"/>
                <a:cs typeface="Arial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0C6515-04D2-4B67-93FB-B05FA1BD6D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0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8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0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1450" y="5810250"/>
            <a:ext cx="10972800" cy="571500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JETZT DOWNLOADEN: 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6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7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3536439"/>
            <a:ext cx="10363200" cy="1470025"/>
          </a:xfrm>
        </p:spPr>
        <p:txBody>
          <a:bodyPr/>
          <a:lstStyle/>
          <a:p>
            <a:r>
              <a:rPr lang="de-DE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 Light" panose="020F0302020204030204" pitchFamily="34" charset="0"/>
              </a:rPr>
              <a:t>UNREALCUP</a:t>
            </a:r>
            <a:endParaRPr lang="de-DE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 Light" panose="020F03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5006464"/>
            <a:ext cx="12192000" cy="1873659"/>
          </a:xfrm>
        </p:spPr>
        <p:txBody>
          <a:bodyPr/>
          <a:lstStyle/>
          <a:p>
            <a:pPr algn="just"/>
            <a:r>
              <a:rPr lang="de-DE" dirty="0" smtClean="0">
                <a:latin typeface="Calibri Light" panose="020F0302020204030204" pitchFamily="34" charset="0"/>
              </a:rPr>
              <a:t>Maximilian Schmitz – Michael Möbius – Daniel Rapp Michael </a:t>
            </a:r>
            <a:r>
              <a:rPr lang="de-DE" dirty="0" err="1" smtClean="0">
                <a:latin typeface="Calibri Light" panose="020F0302020204030204" pitchFamily="34" charset="0"/>
              </a:rPr>
              <a:t>Kekeisen</a:t>
            </a:r>
            <a:r>
              <a:rPr lang="de-DE" dirty="0" smtClean="0">
                <a:latin typeface="Calibri Light" panose="020F0302020204030204" pitchFamily="34" charset="0"/>
              </a:rPr>
              <a:t/>
            </a:r>
            <a:br>
              <a:rPr lang="de-DE" dirty="0" smtClean="0">
                <a:latin typeface="Calibri Light" panose="020F0302020204030204" pitchFamily="34" charset="0"/>
              </a:rPr>
            </a:br>
            <a:endParaRPr lang="de-DE" dirty="0">
              <a:latin typeface="Calibri Light" panose="020F0302020204030204" pitchFamily="34" charset="0"/>
            </a:endParaRPr>
          </a:p>
          <a:p>
            <a:r>
              <a:rPr lang="de-DE" sz="3600" dirty="0" smtClean="0">
                <a:latin typeface="Calibri Light" panose="020F0302020204030204" pitchFamily="34" charset="0"/>
              </a:rPr>
              <a:t>Studienarbeit TIT12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7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2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8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2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80" y="1417638"/>
            <a:ext cx="6953840" cy="4933567"/>
          </a:xfrm>
        </p:spPr>
      </p:pic>
    </p:spTree>
    <p:extLst>
      <p:ext uri="{BB962C8B-B14F-4D97-AF65-F5344CB8AC3E}">
        <p14:creationId xmlns:p14="http://schemas.microsoft.com/office/powerpoint/2010/main" val="13756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-92" t="13254" r="39199" b="5465"/>
          <a:stretch/>
        </p:blipFill>
        <p:spPr>
          <a:xfrm>
            <a:off x="2595751" y="1417638"/>
            <a:ext cx="7000497" cy="50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9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2777</Template>
  <TotalTime>0</TotalTime>
  <Words>135</Words>
  <Application>Microsoft Office PowerPoint</Application>
  <PresentationFormat>Breitbild</PresentationFormat>
  <Paragraphs>43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Diseño predeterminado</vt:lpstr>
      <vt:lpstr>Intro</vt:lpstr>
      <vt:lpstr>UNREALCUP</vt:lpstr>
      <vt:lpstr>Inhalt</vt:lpstr>
      <vt:lpstr>Einleitung</vt:lpstr>
      <vt:lpstr>Aufgabenstellung</vt:lpstr>
      <vt:lpstr>Umsetzung</vt:lpstr>
      <vt:lpstr>Umsetzung</vt:lpstr>
      <vt:lpstr>Umsetzung</vt:lpstr>
      <vt:lpstr>Vorführung</vt:lpstr>
      <vt:lpstr>Fazit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Michael K.</dc:creator>
  <cp:lastModifiedBy>Admin</cp:lastModifiedBy>
  <cp:revision>7</cp:revision>
  <dcterms:created xsi:type="dcterms:W3CDTF">2015-06-10T12:20:45Z</dcterms:created>
  <dcterms:modified xsi:type="dcterms:W3CDTF">2015-06-11T14:41:47Z</dcterms:modified>
</cp:coreProperties>
</file>