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56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7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24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22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38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691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859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56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91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3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68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08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26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50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62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47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37A24-A79B-461D-9702-E8F1BD71AE98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E07BB0-962B-409C-8164-C79F7CDE90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93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EEDF-0A2C-44BA-856E-9E7E15B79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Antisemitism in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8D5E5-F3D1-4082-814D-16F820690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James </a:t>
            </a:r>
            <a:r>
              <a:rPr lang="en-AU" dirty="0" err="1"/>
              <a:t>Macgillivray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574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EEEC-1EBE-47A7-891E-2B16BF41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Shocking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7BD5-1454-4C36-92D9-8FD38195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Hate crimes against Jews have increased by 35% in one year</a:t>
            </a:r>
          </a:p>
          <a:p>
            <a:r>
              <a:rPr lang="en-AU" dirty="0"/>
              <a:t>Overall acts of </a:t>
            </a:r>
            <a:r>
              <a:rPr lang="en-AU" dirty="0" err="1"/>
              <a:t>antisemetism</a:t>
            </a:r>
            <a:r>
              <a:rPr lang="en-AU" dirty="0"/>
              <a:t> have increased 42% over the same period</a:t>
            </a:r>
          </a:p>
        </p:txBody>
      </p:sp>
    </p:spTree>
    <p:extLst>
      <p:ext uri="{BB962C8B-B14F-4D97-AF65-F5344CB8AC3E}">
        <p14:creationId xmlns:p14="http://schemas.microsoft.com/office/powerpoint/2010/main" val="114294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7072-52A7-4839-AC98-58CBE5B6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DD830-D533-4034-9E8B-30AD2FCCB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36" y="208488"/>
            <a:ext cx="6291728" cy="6441024"/>
          </a:xfrm>
        </p:spPr>
      </p:pic>
    </p:spTree>
    <p:extLst>
      <p:ext uri="{BB962C8B-B14F-4D97-AF65-F5344CB8AC3E}">
        <p14:creationId xmlns:p14="http://schemas.microsoft.com/office/powerpoint/2010/main" val="7509857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Antisemitism in Australia</vt:lpstr>
      <vt:lpstr>Shocking Statistics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Antisemitism in Australia</dc:title>
  <dc:creator>MACGILLIVRAY, James</dc:creator>
  <cp:lastModifiedBy>MACGILLIVRAY, James</cp:lastModifiedBy>
  <cp:revision>4</cp:revision>
  <dcterms:created xsi:type="dcterms:W3CDTF">2023-05-29T22:50:23Z</dcterms:created>
  <dcterms:modified xsi:type="dcterms:W3CDTF">2023-05-29T23:39:37Z</dcterms:modified>
</cp:coreProperties>
</file>