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September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September 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5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September 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September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4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September 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6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September 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3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September 2,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4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September 2,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0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September 2,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September 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September 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1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September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25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23D76-EC3E-485A-AE43-BCD39E19A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n-AU" dirty="0"/>
              <a:t>Saint Rita of Cascia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45E5A-E394-43AB-8CCB-786C07A7C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endParaRPr lang="en-AU" dirty="0"/>
          </a:p>
        </p:txBody>
      </p:sp>
      <p:pic>
        <p:nvPicPr>
          <p:cNvPr id="4" name="Picture 3" descr="Duomo Santa Maria del Flore">
            <a:extLst>
              <a:ext uri="{FF2B5EF4-FFF2-40B4-BE49-F238E27FC236}">
                <a16:creationId xmlns:a16="http://schemas.microsoft.com/office/drawing/2014/main" id="{237B1154-68E2-4044-AE5C-A0E2CAE10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0" r="25347" b="-1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746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C727-8511-4585-A1FF-B9740C60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 – Catholic Church at the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7AC61-856D-4120-8FDC-C451EAD79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During the 15th century Italy was going through a renaissance and there were many artists such as Michelangelo and Leonardo da Vinci who were receiving funding from the church at the time. </a:t>
            </a:r>
          </a:p>
          <a:p>
            <a:pPr marL="0" indent="0">
              <a:buNone/>
            </a:pPr>
            <a:r>
              <a:rPr lang="en-US" dirty="0"/>
              <a:t>At the time the church had immense wealth and political power. </a:t>
            </a:r>
          </a:p>
          <a:p>
            <a:pPr marL="0" indent="0">
              <a:buNone/>
            </a:pPr>
            <a:r>
              <a:rPr lang="en-US" dirty="0"/>
              <a:t>The church funded ministries, which housed nuns and brothers.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628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78ABD-4A3F-4D14-8D47-AA930881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AU" dirty="0"/>
              <a:t>Saint Rita Life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BA59-395D-4877-88EB-04DD18FE3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AU" sz="1900" dirty="0"/>
              <a:t>Born 15</a:t>
            </a:r>
            <a:r>
              <a:rPr lang="en-AU" sz="1900" baseline="30000" dirty="0"/>
              <a:t>th</a:t>
            </a:r>
            <a:r>
              <a:rPr lang="en-AU" sz="1900" dirty="0"/>
              <a:t> Centaury</a:t>
            </a:r>
          </a:p>
          <a:p>
            <a:pPr>
              <a:lnSpc>
                <a:spcPct val="110000"/>
              </a:lnSpc>
            </a:pPr>
            <a:r>
              <a:rPr lang="en-AU" sz="1900" dirty="0"/>
              <a:t>Swarmed by friendly bees the day after her baptism</a:t>
            </a:r>
          </a:p>
          <a:p>
            <a:pPr>
              <a:lnSpc>
                <a:spcPct val="110000"/>
              </a:lnSpc>
            </a:pPr>
            <a:r>
              <a:rPr lang="en-AU" sz="1900" dirty="0"/>
              <a:t>Wanted to be a nun at a young age</a:t>
            </a:r>
          </a:p>
          <a:p>
            <a:pPr>
              <a:lnSpc>
                <a:spcPct val="110000"/>
              </a:lnSpc>
            </a:pPr>
            <a:r>
              <a:rPr lang="en-AU" sz="1900" dirty="0"/>
              <a:t>Arranged marriage at 12 to Paolo Mancini</a:t>
            </a:r>
          </a:p>
          <a:p>
            <a:pPr>
              <a:lnSpc>
                <a:spcPct val="110000"/>
              </a:lnSpc>
            </a:pPr>
            <a:r>
              <a:rPr lang="en-AU" sz="1900" dirty="0"/>
              <a:t>Paolo was a bad person and was in a feud with another family</a:t>
            </a:r>
          </a:p>
          <a:p>
            <a:pPr>
              <a:lnSpc>
                <a:spcPct val="110000"/>
              </a:lnSpc>
            </a:pPr>
            <a:r>
              <a:rPr lang="en-AU" sz="1900" dirty="0"/>
              <a:t>Rita had two children</a:t>
            </a:r>
          </a:p>
          <a:p>
            <a:pPr>
              <a:lnSpc>
                <a:spcPct val="110000"/>
              </a:lnSpc>
            </a:pPr>
            <a:endParaRPr lang="en-AU" sz="1900" dirty="0"/>
          </a:p>
          <a:p>
            <a:pPr>
              <a:lnSpc>
                <a:spcPct val="110000"/>
              </a:lnSpc>
            </a:pPr>
            <a:endParaRPr lang="en-AU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CC8D2-9545-442A-AC0A-44E0A4451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36" y="720000"/>
            <a:ext cx="3730577" cy="540933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4678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B676-F665-4747-B7CB-DE3C43A2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Saint Rita Life Story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0E99-18D0-4BB7-861D-190803D39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Rita helped Paolo become a better person</a:t>
            </a:r>
          </a:p>
          <a:p>
            <a:r>
              <a:rPr lang="en-AU" dirty="0"/>
              <a:t>Paolo got betrayed and got killed by one of his allies</a:t>
            </a:r>
          </a:p>
          <a:p>
            <a:r>
              <a:rPr lang="en-AU" dirty="0"/>
              <a:t>Rita’s children wanted to avenge their father</a:t>
            </a:r>
          </a:p>
          <a:p>
            <a:r>
              <a:rPr lang="en-AU" dirty="0"/>
              <a:t>Rita tried to stop them</a:t>
            </a:r>
          </a:p>
          <a:p>
            <a:r>
              <a:rPr lang="en-AU" dirty="0"/>
              <a:t>A year later the children died</a:t>
            </a:r>
          </a:p>
        </p:txBody>
      </p:sp>
    </p:spTree>
    <p:extLst>
      <p:ext uri="{BB962C8B-B14F-4D97-AF65-F5344CB8AC3E}">
        <p14:creationId xmlns:p14="http://schemas.microsoft.com/office/powerpoint/2010/main" val="99324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69B0-155A-44D2-B6B4-B0DBFF59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Saint Rita Life Story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209F-377A-4CE6-AA7D-71485092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She tried and was denied trying to become a nun</a:t>
            </a:r>
          </a:p>
          <a:p>
            <a:r>
              <a:rPr lang="en-AU" dirty="0"/>
              <a:t>They said that she must end the family’s feud before she could enter</a:t>
            </a:r>
          </a:p>
          <a:p>
            <a:r>
              <a:rPr lang="en-AU" dirty="0"/>
              <a:t>Paolo’s brother died of the bubonic plague and the feud ended</a:t>
            </a:r>
          </a:p>
          <a:p>
            <a:r>
              <a:rPr lang="en-AU" dirty="0"/>
              <a:t>She then joined the monastery at age 36 and spent the rest of her life as a nun</a:t>
            </a:r>
          </a:p>
        </p:txBody>
      </p:sp>
    </p:spTree>
    <p:extLst>
      <p:ext uri="{BB962C8B-B14F-4D97-AF65-F5344CB8AC3E}">
        <p14:creationId xmlns:p14="http://schemas.microsoft.com/office/powerpoint/2010/main" val="208968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0E79-4C7F-4B1D-B9CF-B1383B51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Saint Rita’s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0E21-6570-4A0C-93E5-060770F4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Modesty</a:t>
            </a:r>
          </a:p>
          <a:p>
            <a:r>
              <a:rPr lang="en-AU" dirty="0"/>
              <a:t>Fortitude - </a:t>
            </a:r>
            <a:r>
              <a:rPr lang="en-US" dirty="0"/>
              <a:t>End a family dispute and convert her husband to a better man. </a:t>
            </a:r>
            <a:endParaRPr lang="en-AU" dirty="0"/>
          </a:p>
          <a:p>
            <a:r>
              <a:rPr lang="en-AU" dirty="0"/>
              <a:t>Temperance</a:t>
            </a:r>
          </a:p>
          <a:p>
            <a:r>
              <a:rPr lang="en-AU" dirty="0"/>
              <a:t>Justice – Use Prayer to influence justice around her</a:t>
            </a:r>
          </a:p>
          <a:p>
            <a:r>
              <a:rPr lang="en-AU" dirty="0"/>
              <a:t>Modesty</a:t>
            </a:r>
          </a:p>
          <a:p>
            <a:r>
              <a:rPr lang="en-AU" dirty="0"/>
              <a:t>Persistence - </a:t>
            </a:r>
            <a:r>
              <a:rPr lang="en-US" dirty="0"/>
              <a:t>Pursue her goals of becoming a nun when it seemed unlikely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098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19C4-198F-486C-BE76-E42936AA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Saint Rita’s time as a Nun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6FF42-205C-4D4E-9CC4-AACC7F6F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Saint Rita was part of St. Mary Magdalen Monastery in Cascia. </a:t>
            </a:r>
          </a:p>
          <a:p>
            <a:r>
              <a:rPr lang="en-US" dirty="0"/>
              <a:t>Nuns are devoted to God and take vows of chastity to become closer to God. </a:t>
            </a:r>
          </a:p>
          <a:p>
            <a:r>
              <a:rPr lang="en-US" dirty="0"/>
              <a:t>They learned, helped the sick and educated others as their nun vocation.</a:t>
            </a:r>
          </a:p>
          <a:p>
            <a:r>
              <a:rPr lang="en-US" dirty="0"/>
              <a:t>Being a Nun is a priestly vocation as the goal is to become and bring others close to God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76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2CE2-3143-4A64-93B0-26BDA55E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943A-C9F3-49E3-90C6-B74D01F9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conclusion Saint Rita was a very priestly person, showing many virtues and finding ways to do the impossible. She helped many people in her time of being a nun and was canonized in 1900 by Pope Leo XIII.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982908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_2SEEDS">
      <a:dk1>
        <a:srgbClr val="000000"/>
      </a:dk1>
      <a:lt1>
        <a:srgbClr val="FFFFFF"/>
      </a:lt1>
      <a:dk2>
        <a:srgbClr val="412D24"/>
      </a:dk2>
      <a:lt2>
        <a:srgbClr val="E8E5E2"/>
      </a:lt2>
      <a:accent1>
        <a:srgbClr val="3B7FB1"/>
      </a:accent1>
      <a:accent2>
        <a:srgbClr val="46B2B3"/>
      </a:accent2>
      <a:accent3>
        <a:srgbClr val="4D5FC3"/>
      </a:accent3>
      <a:accent4>
        <a:srgbClr val="B13C3B"/>
      </a:accent4>
      <a:accent5>
        <a:srgbClr val="C37F4D"/>
      </a:accent5>
      <a:accent6>
        <a:srgbClr val="B19F3B"/>
      </a:accent6>
      <a:hlink>
        <a:srgbClr val="B7713D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370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Rockwell Nova Light</vt:lpstr>
      <vt:lpstr>The Hand Extrablack</vt:lpstr>
      <vt:lpstr>BlobVTI</vt:lpstr>
      <vt:lpstr>Saint Rita of Cascia</vt:lpstr>
      <vt:lpstr>Background – Catholic Church at the Time</vt:lpstr>
      <vt:lpstr>Saint Rita Life Story</vt:lpstr>
      <vt:lpstr>Saint Rita Life Story - Continued</vt:lpstr>
      <vt:lpstr>Saint Rita Life Story - Continued</vt:lpstr>
      <vt:lpstr>Saint Rita’s Values</vt:lpstr>
      <vt:lpstr>Saint Rita’s time as a Nun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Rita of Cascia</dc:title>
  <dc:creator>James Macgillivray</dc:creator>
  <cp:lastModifiedBy>James Macgillivray</cp:lastModifiedBy>
  <cp:revision>3</cp:revision>
  <dcterms:created xsi:type="dcterms:W3CDTF">2021-08-30T01:49:19Z</dcterms:created>
  <dcterms:modified xsi:type="dcterms:W3CDTF">2021-09-02T04:07:42Z</dcterms:modified>
</cp:coreProperties>
</file>