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4" r:id="rId10"/>
    <p:sldId id="263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D2BB11-49DA-14FB-47F3-398A55C3A54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DejaVu Sans" pitchFamily="2"/>
              <a:cs typeface="Liberation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445F3-814C-1874-2846-4490E5D29A9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DejaVu Sans" pitchFamily="2"/>
              <a:cs typeface="Liberation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3F06D-72BE-CDA6-A558-D4BED15897D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DejaVu Sans" pitchFamily="2"/>
              <a:cs typeface="Liberation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4CC15-2CDA-1C96-3BF2-F36616DBCD1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1DE628B-EFC4-4B43-BD5A-C65FF940E235}" type="slidenum">
              <a:t>‹#›</a:t>
            </a:fld>
            <a:endParaRPr lang="en-AU" sz="14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DejaVu Sans" pitchFamily="2"/>
              <a:cs typeface="Liberation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33746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ABEC3-D876-D128-0F1C-537F27C73F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F9F51D-1067-F667-DE04-7ADB5BC514B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2215153-2DB6-0C43-580A-95B8E9E4FE4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AU" sz="14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Liberation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B1A16-7E2C-B90D-3E2D-DAEEF201671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AU" sz="14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Liberation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33562-BB36-E077-507C-84A3FC95BE2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AU" sz="14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Liberation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F594B-E579-3A4C-352A-CA56DDB74D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AU" sz="14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Liberation Sans" pitchFamily="2"/>
              </a:defRPr>
            </a:lvl1pPr>
          </a:lstStyle>
          <a:p>
            <a:pPr lvl="0"/>
            <a:fld id="{8B18A322-5896-4605-BEC2-535CB0CE2E31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075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AU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F30A-C29E-60CB-435F-7627A29FBC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1B61F28-B384-42E7-BFF0-C89CDC0FF35B}" type="slidenum">
              <a:t>1</a:t>
            </a:fld>
            <a:endParaRPr lang="en-AU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DDE6F3-87B9-E644-4BEB-292AEE67D8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3E247-ACC9-44A5-70AA-027F7D3DE3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8000" cy="4811040"/>
          </a:xfrm>
        </p:spPr>
        <p:txBody>
          <a:bodyPr vert="horz">
            <a:spAutoFit/>
          </a:bodyPr>
          <a:lstStyle/>
          <a:p>
            <a:pPr rtl="0"/>
            <a:endParaRPr lang="en-AU">
              <a:solidFill>
                <a:srgbClr val="2C3E5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8901-3A29-E360-C7CB-6499CFE121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A8049C-A371-41C6-BD6D-DC0EE958E4BF}" type="slidenum">
              <a:t>2</a:t>
            </a:fld>
            <a:endParaRPr lang="en-AU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917504-5099-A4DB-8D28-569CD03ABC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99A763-E955-72C8-BDC9-B927FDBB73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193E5-CF91-8D29-F3F0-8264295D3B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A14C9D-BAAD-4B1A-88D6-3CC91DCF6C3A}" type="slidenum">
              <a:t>3</a:t>
            </a:fld>
            <a:endParaRPr lang="en-AU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32B2DC-6393-BE64-C76C-77476C0973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412F4-1F52-5B31-02B6-28DC98BFD6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8000" cy="4811040"/>
          </a:xfrm>
        </p:spPr>
        <p:txBody>
          <a:bodyPr vert="horz">
            <a:spAutoFit/>
          </a:bodyPr>
          <a:lstStyle/>
          <a:p>
            <a:pPr rtl="0"/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9CFD7-9AF9-CE80-1383-A0755F9103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6AD05B9-5CF3-4CB6-9AD9-51DB18EB1674}" type="slidenum">
              <a:t>4</a:t>
            </a:fld>
            <a:endParaRPr lang="en-AU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A820F5-DA38-F551-57D2-29594B165F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F4C5DC-EDE6-89DA-0B2E-EE000BB2B7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D5A3B-2ABC-2CBE-46BD-B90E9FF39D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AE63B48-61FD-4B1E-9828-61EE06A48071}" type="slidenum">
              <a:t>5</a:t>
            </a:fld>
            <a:endParaRPr lang="en-AU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829C12-82B6-C7D8-C8C6-C60D419EFD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E1041-565A-9A2B-FF5C-88F1A5298A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9ED40-7EFB-70F3-904D-6699D985ED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14DD48D-A602-47BF-9610-2A139E15AD83}" type="slidenum">
              <a:t>6</a:t>
            </a:fld>
            <a:endParaRPr lang="en-AU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37F85C-22E2-D730-01A6-550481D39C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FA21BC-0A4C-BB8B-C9BA-E333652D23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D5A3B-2ABC-2CBE-46BD-B90E9FF39D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AE63B48-61FD-4B1E-9828-61EE06A48071}" type="slidenum">
              <a:t>7</a:t>
            </a:fld>
            <a:endParaRPr lang="en-AU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829C12-82B6-C7D8-C8C6-C60D419EFD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E1041-565A-9A2B-FF5C-88F1A5298A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7573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4C1C-B599-FA8B-7447-4DDBF4C065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F0D6ACC-1983-4DCB-834C-6EC4C4857AAB}" type="slidenum">
              <a:t>8</a:t>
            </a:fld>
            <a:endParaRPr lang="en-AU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151C2F-219B-4922-2627-F1A6212FC9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FC266F-405A-0B1C-64F9-D6E5197473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8000" cy="4811040"/>
          </a:xfrm>
        </p:spPr>
        <p:txBody>
          <a:bodyPr vert="horz">
            <a:spAutoFit/>
          </a:bodyPr>
          <a:lstStyle/>
          <a:p>
            <a:pPr rtl="0"/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6FEB-6152-5558-7D74-959263971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FADA-AB4A-9BC6-71BF-62FCB809D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6C57-5BA9-61B8-B71F-9BF06070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991B8-02D8-8812-6809-EECD35F6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14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05F1-74D1-FB18-944B-47404767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7B22E-47EE-6FE2-65F3-794F20D7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20F7-A92F-3EE9-5A3D-7757AE7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02DD-919A-C554-32DC-10A289D7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8BE64-F4ED-E07C-7806-CF8777884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225425"/>
            <a:ext cx="2339975" cy="5040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2D4A9-C91C-05EF-BFF6-2AC30EA5F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225425"/>
            <a:ext cx="6867525" cy="5040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A5495-D756-B8B7-B7CC-2DF13709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8286-0C00-EE49-8F0D-EF67D3A5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8390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BFB5-E905-2BE9-3348-F5A29EDCE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FC714-C3D9-5827-5F5E-C2CE34DA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CF35-DF5D-A311-DC05-1CEF121E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4481-E9C9-8A3A-45F4-666B4BBD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CE7D1-305F-B2B6-C15E-2F8AB1E4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93DD82-49BD-4B44-BB7B-B6C935883473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53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8CE0-F252-AF75-E482-7E93C5BF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D18C4-0DFA-1F7D-159F-42D2C389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79BD-1A6D-5F32-E726-5A0BE734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B0674-2FF3-6ABA-7538-50F8510B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6E24-935B-FE63-0DBE-9AC60B7C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9A5890-634B-4810-AC6C-9C788C4772A1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54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1DBC-554E-A557-BEFC-7C89285A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64536-A8E7-A431-15CB-11E4CFE3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F6D22-FCE6-85EB-52E7-87E0A2A6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BC0A-A685-ACBD-5267-D4F52855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C9C9-A68D-E9C4-8C5A-3B02E760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ADEC01-6EEF-4013-9D51-6BA8AA1A12EA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153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AA31-07AB-A6E8-B1BD-474B00B7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A079-5844-8020-99B4-0B8C98C2A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3914775"/>
            <a:ext cx="460375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45BC8-048C-5DF6-4A83-F80BD77BE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3914775"/>
            <a:ext cx="460375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E745E-C0EA-D9A8-B2F7-283EF6B8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861F8-F512-6A03-42D2-84E9CF19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B1A7B-A713-A032-240F-E8156C52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9D4147-6784-4134-8AAB-2243CAC455D8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01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43FE-260C-248A-2139-6BDDBAD8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5072D-EA3A-7579-2330-8B39FBE11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7E11D-4683-06F9-6867-39AC5799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5D66F-AC2F-9D02-C7DD-13F3562EB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2B2E8-4AE8-5492-11B2-DB9B51069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FC2AE-EA32-0333-AB2A-A2C8B3DA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9AA55-F34F-EA1F-7D18-481E0BC1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82A3E-8E8C-A7CB-190A-B437153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268AE-8BB4-4145-8E38-707D31950E5C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59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635D-0C55-9D85-B258-1EFD6BE1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2A4E6-B373-E428-7F23-C92C1297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D34ED-3993-3C07-5478-85E940CE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EF724-E8F7-E709-DF77-216678EB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C60900-ACAE-4FBE-8B0C-37BC8A78F82E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999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FF4FF-8F2F-7679-B047-234ED332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DE0B8-FFE1-7B5E-046A-DFCD851A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63838-515F-BC69-1C00-8F58987E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10D60C-42EC-4BEB-A811-9DCF7B803245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76548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1363-A079-52FD-6AFB-E0E1A3BA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FA06-5D31-991B-8D6E-A6040E647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9A0B-D9CA-4292-08D7-F048DAFB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69194-DE82-AE3C-CC6B-303F06C3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B55F8-3BD1-D22A-0EC1-9C82567D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DE5C0-FA9E-3583-6C79-A44BCBAB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A016C5-C86F-4A25-BF67-93D8F0B5D213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77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0CBE-9888-CCE6-308C-49A86E1B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C895-D639-6B7F-12C4-6500B574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592E-EE06-C7BA-D689-BCA4130C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BF4A0-E174-D612-B5AC-2D9150E8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62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5041-9D62-FCB8-4386-38494AE5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1C78-6E0A-4512-0B74-783FC34A6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AE454-8E57-A4FB-049E-0977C5E11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C168-3DC0-B26C-F850-4D569ADE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CA21-DA55-F62A-B717-323D9BA2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C2EBC-8CBD-982A-8350-CCE38078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6B7D89-4296-49C4-94D0-506DFA9D0DA8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536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4DF9-1898-9AB7-80E1-F8A701FA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CFEAE-97ED-C2B7-F9C8-28A7037ED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1A5F-23B7-5324-FD5D-E22B1A9A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A6D1E-4BD9-DAC9-990D-862CE087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D1EB-66E5-F85E-BC20-F605280D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041121-6556-49C1-8157-C709BD4C2BEA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75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597CB-F0A7-04EC-F65A-7C27E47D5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2835275"/>
            <a:ext cx="2339975" cy="256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D8BA8-FFC3-2BB6-28EB-E545C9D21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2835275"/>
            <a:ext cx="6867525" cy="256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E11D-731B-1D25-0A42-AA6A9D66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C1A9F-6505-E414-93E9-7E94236F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E680-CDF9-46BD-2D00-C0C5813F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238D3E-D8B1-4290-8F15-6812AF752DD5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783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5125-2F43-815C-5DB9-4B1402CF2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50FE7-BA88-1755-5934-BC33748D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B9523-0CCE-3171-C7D0-5B7A05C8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28C8-32F1-6842-11E0-0904FC98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D66E-8D04-99F9-0C7B-936F567F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5BDCB5-23CB-44C2-B001-AE6F1E0AA85C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2132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2640-9B98-1ADE-1484-CC9FEA7B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7117-CB80-916E-83AA-6119DE28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6167-4A18-D83B-3D10-47435F2B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EE03-56FC-64DF-2356-EF1D2CEC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DE5E-73B2-F08F-5305-03AE1501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F9C4DF-9412-4791-AE79-6A1C7D486E17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730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3B14-0824-1D70-46F4-4AE0EE18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8EEE2-5669-3A70-4037-867B46BE1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F076-FA1E-BD1C-07F5-155EB40F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A1700-25B9-5AC4-7560-DB957E8C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155D-1E71-598B-C50E-7C8B25D4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761FA9-4FCB-4073-9431-E31F45477A76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443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2496-8BE6-8893-08CC-1EAD633D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ABA8-9384-4148-C3A6-0D2083F79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9475" y="3240088"/>
            <a:ext cx="3073400" cy="161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84739-6C06-DB6F-83AB-8AC889142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5275" y="3240088"/>
            <a:ext cx="3074988" cy="161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E6D1B-F394-C11A-A273-EB352028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9051F-F150-7FF2-639F-ADD40ED3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3C875-0B81-F545-149E-D4CE968E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0F9193-AD1C-4085-A242-7EE3C8A9C6A0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332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3D9C-9242-5D86-21F4-EB720268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1790-5132-F8DE-171F-396420D2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8C377-3E3D-FEEC-6AB9-1BB08763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9EBB6-1679-335E-F566-919C753AB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E945E-5203-1106-0702-ABE42E65B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DEAC5-3FCD-A800-B616-BE169C14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F2233-8EBE-93B1-32B2-80CAD688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6687A-866F-93E7-D6A3-3956E537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A10592-FA23-4AB9-97A4-A1A9B50378A6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819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0DA7-8B5C-F5CF-5978-5173EAE2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FD9AB-07BC-589E-36F5-6ACCC50E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C2023-810E-98DE-1058-4F62B53D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EE351-F0CA-9404-C691-D01ADFDB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808514-5691-4474-B2B3-2631F19D55EB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5077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56B89-CD34-F30A-ECC0-E01EBA89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D2CC3-85BC-8A57-4CD3-B3F73C21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B5B5D-084B-1187-F228-F52E30E1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608763-3C2A-4E0E-8977-7E2278C67C32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8337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B319-53E6-587B-B7B6-A2BABB73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E6B4C-C7B8-6C66-F981-8504E36B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1E0B-BB54-BB7A-B5DD-89E35D2A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9CBA-FA1A-B295-905E-BF40BB2D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832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7590-295E-8A4D-F2BE-6776F09E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343C-41A7-3677-8D46-96B6BCDA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FE441-6588-2CC4-A574-BE76BA3B8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DDBDF-8A9D-BCF0-882C-E524DC2D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3AA10-A516-52A4-2268-9E46D3C5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373B4-C758-CCC8-A1A3-0E0A1863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3AC1B0-71F4-47FF-AB06-9EEBEFAA3DF7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707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C610-F515-F05B-911A-1507F3E7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CFA86-B3C6-5038-BCFE-215759420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9FB2B-0894-BBE0-7D54-2BDA38A9B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6412A-0B97-296F-CDFB-C148A7B5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C8B14-D558-C597-740D-EB142668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165EB-9024-6336-60E7-A4376E37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79FACD-CB28-4052-9CE1-F0827D45B37D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9695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D86B-05E4-5CB4-CC61-381664EA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20292-5B95-E4F5-69E5-FAE89321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939DC-E5C9-42DF-F0AE-15077795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9FA8-3CE9-B41C-897C-4E75E121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BE49-C21B-8E27-733C-61688201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161BFC-20AB-4033-8E26-FF24275FCEBC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1283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786A5-4DC7-DC1F-0E88-A572EBC91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66075" y="1484313"/>
            <a:ext cx="1754188" cy="3375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5904F-9B02-ABC9-18DF-D1836C54D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338" y="1484313"/>
            <a:ext cx="5113337" cy="3375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0F5C-7960-6E0B-0FA0-512939A2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6F0E8-2359-1636-383B-A8369A95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F98B-F3FA-78E2-F4C6-AB459EE9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8C4BBA-4492-45E0-8C9F-976A9BCAB127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38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D0E2-A1E1-8235-63AC-7141154F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78B7-966C-E5C1-F82E-C032A558F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484313"/>
            <a:ext cx="4603750" cy="3781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369A0-3FFE-1499-7DCB-071F18C1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484313"/>
            <a:ext cx="4603750" cy="3781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47BD-F315-FC9C-D7C3-CA6448A4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C39C8-790A-4657-D678-E58A614D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0718-9669-E266-7A21-C546A2EA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046E8-5F58-5EF9-5288-ECC457150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8544E-6FAE-313A-F518-3F4E1338E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8A20A-E78F-32AA-626A-3E17EF7BE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A24FF-4675-8569-79D0-6BA36802C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40BD6-E6FD-DA57-F9C8-AC140E6B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102DB-E09B-A0B4-7C6B-6D5C4FA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122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F425-30C7-EC71-8176-9AA0BEA9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05D79-5837-69DB-33DC-7311B83B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01CD9-E1EB-2B06-F459-123A1851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82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132FC-B964-E74A-2AAE-0C213CD0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444FF-151B-4B18-CF7D-2AF497EC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3645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29F3-A352-0A96-DD79-6FB6BDFE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A0BC-54C5-007D-2A51-6BD0E266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E7AEF-0211-743B-7652-DBD868F03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A1C84-E4BE-25A7-A1D4-389C0F49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F98AB-533D-A0EB-76E7-D1E2A155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3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07E3-82BD-0CAD-DAFC-268A56E5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F3C6F-8448-B78E-2CF2-D32DA9DF2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78E9D-925C-7007-54A6-E8B95A56C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B0AB7-6B01-6875-0DA4-9B347BB1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ABBC4-BBF7-FB4B-3A5C-302B7DBE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9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222E71D-5A5E-DC8B-3959-B7A38E63F2C1}"/>
              </a:ext>
            </a:extLst>
          </p:cNvPr>
          <p:cNvSpPr>
            <a:spLocks noMove="1" noResize="1"/>
          </p:cNvSpPr>
          <p:nvPr/>
        </p:nvSpPr>
        <p:spPr>
          <a:xfrm>
            <a:off x="0" y="5400000"/>
            <a:ext cx="10080000" cy="2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DejaVu Sans" pitchFamily="2"/>
              <a:cs typeface="Liberation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2B74E2D-429E-BC1E-B7FC-52ADA5DC82A7}"/>
              </a:ext>
            </a:extLst>
          </p:cNvPr>
          <p:cNvSpPr/>
          <p:nvPr/>
        </p:nvSpPr>
        <p:spPr>
          <a:xfrm>
            <a:off x="0" y="0"/>
            <a:ext cx="10080000" cy="1214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DejaVu Sans" pitchFamily="2"/>
              <a:cs typeface="Liberation Sans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0C1136EF-9FBF-4072-4C4E-58AA51CB2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BE736-E9B2-0D32-C1E4-F7302577E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484999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49ABF4-330E-9B78-3647-1910F184A58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AU" sz="18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Liberation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E87D3D-BC30-864F-A543-97D73C3132B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AU" sz="18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Liberation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511680A-1E29-C1F4-5862-E87C758586A0}"/>
              </a:ext>
            </a:extLst>
          </p:cNvPr>
          <p:cNvSpPr/>
          <p:nvPr/>
        </p:nvSpPr>
        <p:spPr>
          <a:xfrm>
            <a:off x="9315000" y="5175000"/>
            <a:ext cx="450000" cy="45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 w="10800">
            <a:solidFill>
              <a:srgbClr val="1ABC9C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DejaVu Sans" pitchFamily="2"/>
              <a:cs typeface="Liberation Sans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B6E0F-C73E-10B5-86BD-12A1D3E7AF52}"/>
              </a:ext>
            </a:extLst>
          </p:cNvPr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/>
          <a:p>
            <a:pPr lvl="0" algn="ctr" rtl="0" hangingPunct="0">
              <a:buNone/>
              <a:tabLst/>
            </a:pPr>
            <a:fld id="{04A68CF9-8639-41CD-9F08-6D6783408EB2}" type="slidenum">
              <a:t>‹#›</a:t>
            </a:fld>
            <a:endParaRPr lang="en-AU" sz="1800" b="1" kern="1200">
              <a:solidFill>
                <a:srgbClr val="FFFFFF"/>
              </a:solidFill>
              <a:latin typeface="Source Sans Pro Black" pitchFamily="34"/>
              <a:ea typeface="DejaVu Sans" pitchFamily="2"/>
              <a:cs typeface="Liberation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1">
        <a:tabLst/>
        <a:defRPr lang="en-AU" sz="27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057"/>
        </a:spcAft>
        <a:tabLst/>
        <a:defRPr lang="en-AU" sz="24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1031050-386E-E062-1D88-0C17C3C433A0}"/>
              </a:ext>
            </a:extLst>
          </p:cNvPr>
          <p:cNvSpPr/>
          <p:nvPr/>
        </p:nvSpPr>
        <p:spPr>
          <a:xfrm>
            <a:off x="0" y="0"/>
            <a:ext cx="10080000" cy="56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DejaVu Sans" pitchFamily="2"/>
              <a:cs typeface="Liberation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103DAFE-5D9C-A072-FC61-CA1252B1A2CD}"/>
              </a:ext>
            </a:extLst>
          </p:cNvPr>
          <p:cNvSpPr/>
          <p:nvPr/>
        </p:nvSpPr>
        <p:spPr>
          <a:xfrm>
            <a:off x="0" y="0"/>
            <a:ext cx="100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 w="10800">
            <a:solidFill>
              <a:srgbClr val="1ABC9C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DejaVu Sans" pitchFamily="2"/>
              <a:cs typeface="Liberation Sans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FCAA053-FA81-6C9E-2576-0DFFCA46B7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1130D-42D5-A851-3F97-A12F9A9AC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3915000"/>
            <a:ext cx="9360000" cy="1484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41E206-878F-382F-44EE-53CF3EFB160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AU" sz="18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Liberation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292013-7ECA-F1A9-B3DF-B1AA315F12D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AU" sz="18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Liberation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B02A02-98C5-25F5-45C7-89013EDE00E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AU" sz="18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Liberation Sans" pitchFamily="2"/>
              </a:defRPr>
            </a:lvl1pPr>
          </a:lstStyle>
          <a:p>
            <a:pPr lvl="0"/>
            <a:fld id="{F1966A7B-0CF3-4410-86BC-A810D1D302DC}" type="slidenum"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1">
        <a:lnSpc>
          <a:spcPct val="150000"/>
        </a:lnSpc>
        <a:tabLst/>
        <a:defRPr lang="en-AU" sz="27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algn="l" hangingPunct="1">
        <a:spcBef>
          <a:spcPts val="0"/>
        </a:spcBef>
        <a:spcAft>
          <a:spcPts val="655"/>
        </a:spcAft>
        <a:tabLst/>
        <a:defRPr lang="en-AU" sz="15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FF3DF4C-2272-BF03-A4DF-F329E0A6FC6C}"/>
              </a:ext>
            </a:extLst>
          </p:cNvPr>
          <p:cNvSpPr/>
          <p:nvPr/>
        </p:nvSpPr>
        <p:spPr>
          <a:xfrm>
            <a:off x="0" y="0"/>
            <a:ext cx="10080000" cy="56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DejaVu Sans" pitchFamily="2"/>
              <a:cs typeface="Liberation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E368D13-7E2D-1AA1-AA22-0961522610E2}"/>
              </a:ext>
            </a:extLst>
          </p:cNvPr>
          <p:cNvSpPr/>
          <p:nvPr/>
        </p:nvSpPr>
        <p:spPr>
          <a:xfrm>
            <a:off x="2520000" y="1350000"/>
            <a:ext cx="5040000" cy="1890000"/>
          </a:xfrm>
          <a:custGeom>
            <a:avLst>
              <a:gd name="f0" fmla="val 3449"/>
              <a:gd name="f1" fmla="val 3951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72000">
            <a:solidFill>
              <a:srgbClr val="1ABC9C"/>
            </a:solidFill>
            <a:prstDash val="solid"/>
          </a:ln>
        </p:spPr>
        <p:txBody>
          <a:bodyPr wrap="none" lIns="120600" tIns="75600" rIns="120600" bIns="756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AU" sz="1800" b="0" i="0" u="none" strike="noStrike" kern="1200" cap="none">
              <a:ln>
                <a:noFill/>
              </a:ln>
              <a:solidFill>
                <a:srgbClr val="2C3E50"/>
              </a:solidFill>
              <a:latin typeface="Source Sans Pro" pitchFamily="34"/>
              <a:ea typeface="DejaVu Sans" pitchFamily="2"/>
              <a:cs typeface="Liberation Sans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848AA3A-E2E6-492D-79B3-CFE00055E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0000" y="1484999"/>
            <a:ext cx="4680000" cy="162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ED44B-2AEC-2E23-DB3B-2E28343092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8985B8-67AD-09AF-AB06-C551D5CC9EB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AU" sz="18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Liberation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E88449-9997-39C3-0DEB-CA1D78EEEB9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AU" sz="18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Liberation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EBBBB4-3E8F-D95A-64D5-F3CEEF66A40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AU" sz="1800" b="1" kern="1200">
                <a:solidFill>
                  <a:srgbClr val="FFFFFF"/>
                </a:solidFill>
                <a:latin typeface="Source Sans Pro Black" pitchFamily="34"/>
                <a:ea typeface="DejaVu Sans" pitchFamily="2"/>
                <a:cs typeface="Liberation Sans" pitchFamily="2"/>
              </a:defRPr>
            </a:lvl1pPr>
          </a:lstStyle>
          <a:p>
            <a:pPr lvl="0"/>
            <a:fld id="{DDC36D57-9396-4B07-B00C-C9BB28D0B514}" type="slidenum"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1">
        <a:lnSpc>
          <a:spcPct val="100000"/>
        </a:lnSpc>
        <a:tabLst/>
        <a:defRPr lang="en-AU" sz="2700" b="1" i="0" u="none" strike="noStrike" kern="1200" cap="none">
          <a:ln>
            <a:noFill/>
          </a:ln>
          <a:solidFill>
            <a:srgbClr val="2C3E50"/>
          </a:solidFill>
          <a:latin typeface="Source Sans Pro Black" pitchFamily="34"/>
        </a:defRPr>
      </a:lvl1pPr>
    </p:titleStyle>
    <p:bodyStyle>
      <a:lvl1pPr marL="0" marR="0" indent="0" algn="l" hangingPunct="1">
        <a:spcBef>
          <a:spcPts val="0"/>
        </a:spcBef>
        <a:spcAft>
          <a:spcPts val="655"/>
        </a:spcAft>
        <a:tabLst/>
        <a:defRPr lang="en-AU" sz="15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A4B1-7613-1955-B7E8-676D59ACB2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618280"/>
            <a:ext cx="9360000" cy="1152360"/>
          </a:xfrm>
        </p:spPr>
        <p:txBody>
          <a:bodyPr vert="horz">
            <a:spAutoFit/>
          </a:bodyPr>
          <a:lstStyle/>
          <a:p>
            <a:pPr lvl="0" rtl="0"/>
            <a:r>
              <a:rPr lang="en-AU"/>
              <a:t>Analysing the Issue of Methamphetamine Abuse Through the See Judge Act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76E87-DF38-75D5-A6D9-0EFA3180A72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>
            <a:spAutoFit/>
          </a:bodyPr>
          <a:lstStyle/>
          <a:p>
            <a:pPr lvl="0" algn="ctr" rtl="0"/>
            <a:r>
              <a:rPr lang="en-AU" sz="2200"/>
              <a:t>James Macgillivray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622F-4653-C8F4-446D-F7672D9CAA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AU"/>
              <a:t>See – Identifying What the Issue 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0F8B4-18E6-84B6-A933-A8DBB27E55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marL="342900" lvl="0" indent="-342900" rtl="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AU"/>
              <a:t>Methamphetamine is:</a:t>
            </a:r>
          </a:p>
          <a:p>
            <a:pPr marL="0" lvl="1" indent="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AU" b="1">
                <a:solidFill>
                  <a:srgbClr val="2C3E50"/>
                </a:solidFill>
                <a:latin typeface="Source Sans Pro Semibold" pitchFamily="34"/>
              </a:rPr>
              <a:t>A potent central nervous system stimulant</a:t>
            </a:r>
          </a:p>
          <a:p>
            <a:pPr marL="0" lvl="1" indent="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AU" b="1">
                <a:solidFill>
                  <a:srgbClr val="2C3E50"/>
                </a:solidFill>
                <a:latin typeface="Source Sans Pro Semibold" pitchFamily="34"/>
              </a:rPr>
              <a:t>Mainly used as a recreational drug</a:t>
            </a:r>
          </a:p>
          <a:p>
            <a:pPr marL="0" lvl="1" indent="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AU" b="1">
                <a:solidFill>
                  <a:srgbClr val="2C3E50"/>
                </a:solidFill>
                <a:latin typeface="Source Sans Pro Semibold" pitchFamily="34"/>
              </a:rPr>
              <a:t>Highly addictive</a:t>
            </a:r>
          </a:p>
          <a:p>
            <a:pPr marL="0" lvl="1" indent="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AU" b="1">
                <a:solidFill>
                  <a:srgbClr val="2C3E50"/>
                </a:solidFill>
                <a:latin typeface="Source Sans Pro Semibold" pitchFamily="34"/>
              </a:rPr>
              <a:t>Illegal</a:t>
            </a:r>
          </a:p>
          <a:p>
            <a:pPr marL="0" lvl="1" indent="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AU" b="1">
                <a:solidFill>
                  <a:srgbClr val="2C3E50"/>
                </a:solidFill>
                <a:latin typeface="Source Sans Pro Semibold" pitchFamily="34"/>
              </a:rPr>
              <a:t>A Cause of Violent Behaviour</a:t>
            </a:r>
            <a:endParaRPr lang="en-AU" b="1" dirty="0">
              <a:solidFill>
                <a:srgbClr val="2C3E50"/>
              </a:solidFill>
              <a:latin typeface="Source Sans Pro Semibold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5F1A8-0D9F-85A5-2E0F-3006CB146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24" y="1911350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CFDF-094C-249C-0349-4B9A8017F0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720"/>
            <a:ext cx="9360000" cy="720000"/>
          </a:xfrm>
        </p:spPr>
        <p:txBody>
          <a:bodyPr vert="horz"/>
          <a:lstStyle/>
          <a:p>
            <a:pPr lvl="0" rtl="0"/>
            <a:r>
              <a:rPr lang="en-AU"/>
              <a:t>See – Identifying the Prevalence of the 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53C1-8C83-ED3F-C9A1-E074B4D6F8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marL="342900" lvl="0" indent="-342900" rtl="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AU" dirty="0"/>
              <a:t>Drub abuse in Innisfail is very high relatively to other cities and towns</a:t>
            </a:r>
          </a:p>
          <a:p>
            <a:pPr marL="342900" lvl="0" indent="-342900" rtl="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AU" dirty="0"/>
              <a:t>1.3% in Cassowary Coast in past year</a:t>
            </a:r>
          </a:p>
          <a:p>
            <a:pPr marL="342900" lvl="0" indent="-342900" rtl="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AU" dirty="0"/>
              <a:t>0.8% in Brisbane in past year</a:t>
            </a:r>
          </a:p>
          <a:p>
            <a:pPr marL="342900" lvl="0" indent="-342900" rtl="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AU" dirty="0"/>
              <a:t>This is a 50% difference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5A93-66CD-8302-FAB8-CE9F2D18A1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AU"/>
              <a:t>See – Why is this an 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CFED5-50AD-76E6-F8DD-54E605BBC9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marL="342900" lvl="0" indent="-342900" rtl="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AU" dirty="0"/>
              <a:t>In some circumstances using illicit substances can be only harmful to the one using the drug</a:t>
            </a:r>
          </a:p>
          <a:p>
            <a:pPr marL="342900" lvl="0" indent="-342900" rtl="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AU" dirty="0"/>
              <a:t>However this is obviously not always the case and many drugs make people extremely aggressive and </a:t>
            </a:r>
            <a:r>
              <a:rPr lang="en-AU" dirty="0" err="1"/>
              <a:t>and</a:t>
            </a:r>
            <a:r>
              <a:rPr lang="en-AU" dirty="0"/>
              <a:t> cause large amounts of violence in communities.</a:t>
            </a:r>
          </a:p>
          <a:p>
            <a:pPr marL="342900" lvl="0" indent="-342900" rtl="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AU" dirty="0"/>
              <a:t>Since Violence is obviously bad, taking drugs causing violence should not be tolerated.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E322-69CD-018E-C32F-61A9277379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AU"/>
              <a:t>See – What is Causing the 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EFD72-BAF1-49F3-2767-98F100A40F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1484999"/>
            <a:ext cx="9360000" cy="3780000"/>
          </a:xfrm>
        </p:spPr>
        <p:txBody>
          <a:bodyPr vert="horz"/>
          <a:lstStyle/>
          <a:p>
            <a:pPr marL="342900" lvl="0" indent="-342900" rtl="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AU" dirty="0"/>
              <a:t>People try Methamphetamine for a few reasons including:</a:t>
            </a:r>
          </a:p>
          <a:p>
            <a:pPr marL="0" lvl="1" indent="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AU" b="1" dirty="0">
                <a:solidFill>
                  <a:srgbClr val="2C3E50"/>
                </a:solidFill>
                <a:latin typeface="Source Sans Pro Semibold" pitchFamily="34"/>
              </a:rPr>
              <a:t>Curiosity</a:t>
            </a:r>
          </a:p>
          <a:p>
            <a:pPr marL="0" lvl="1" indent="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AU" b="1" dirty="0">
                <a:solidFill>
                  <a:srgbClr val="2C3E50"/>
                </a:solidFill>
                <a:latin typeface="Source Sans Pro Semibold" pitchFamily="34"/>
              </a:rPr>
              <a:t>Boredom</a:t>
            </a:r>
          </a:p>
          <a:p>
            <a:pPr marL="0" lvl="1" indent="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AU" b="1" dirty="0">
                <a:solidFill>
                  <a:srgbClr val="2C3E50"/>
                </a:solidFill>
                <a:latin typeface="Source Sans Pro Semibold" pitchFamily="34"/>
              </a:rPr>
              <a:t>Cope with Mental Health Issues (Depression/Anxiety)</a:t>
            </a:r>
          </a:p>
          <a:p>
            <a:pPr marL="0" lvl="1" indent="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StarSymbol"/>
              <a:buChar char="–"/>
            </a:pPr>
            <a:r>
              <a:rPr lang="en-AU" sz="2100" dirty="0">
                <a:solidFill>
                  <a:srgbClr val="2C3E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Feeling apart of a social group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3AFC-2099-CB1B-A9B4-A570C6C24C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AU"/>
              <a:t>See – What is Causing the 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73C9B-1DB6-57FD-EBA9-693CA22D35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marL="342900" lvl="0" indent="-342900" rtl="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AU" dirty="0"/>
              <a:t>Once these people are “in the door” further use it usually caused by addiction</a:t>
            </a:r>
          </a:p>
          <a:p>
            <a:pPr marL="342900" lvl="0" indent="-342900" rtl="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AU" dirty="0"/>
              <a:t>Methamphetamine is highly addictive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E322-69CD-018E-C32F-61A9277379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AU"/>
              <a:t>See – What is Causing the 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EFD72-BAF1-49F3-2767-98F100A40F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1484999"/>
            <a:ext cx="9360000" cy="3780000"/>
          </a:xfrm>
        </p:spPr>
        <p:txBody>
          <a:bodyPr vert="horz"/>
          <a:lstStyle/>
          <a:p>
            <a:pPr marL="342900" lvl="0" indent="-342900" rtl="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AU" dirty="0"/>
              <a:t>Increased impact on welfare system</a:t>
            </a:r>
          </a:p>
          <a:p>
            <a:pPr marL="0" lvl="1" indent="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None/>
            </a:pPr>
            <a:r>
              <a:rPr lang="en-AU" b="1" dirty="0">
                <a:solidFill>
                  <a:srgbClr val="2C3E50"/>
                </a:solidFill>
                <a:latin typeface="Source Sans Pro Semibold" pitchFamily="34"/>
              </a:rPr>
              <a:t>	People who take drugs have less money to pay for themselves 	and require more medial care</a:t>
            </a:r>
          </a:p>
          <a:p>
            <a:pPr marL="342900" lvl="0" indent="-342900" rtl="0">
              <a:buClr>
                <a:srgbClr val="2C3E50"/>
              </a:buClr>
              <a:buSzPct val="45000"/>
              <a:buFont typeface="Arial" panose="020B0604020202020204" pitchFamily="34" charset="0"/>
              <a:buChar char="•"/>
            </a:pPr>
            <a:r>
              <a:rPr lang="en-AU" dirty="0"/>
              <a:t>Increased homeless population</a:t>
            </a:r>
          </a:p>
          <a:p>
            <a:pPr lvl="1" indent="0">
              <a:buClr>
                <a:srgbClr val="2C3E50"/>
              </a:buClr>
              <a:buSzPct val="45000"/>
              <a:buNone/>
            </a:pPr>
            <a:r>
              <a:rPr lang="en-AU" b="1" dirty="0">
                <a:solidFill>
                  <a:srgbClr val="2C3E50"/>
                </a:solidFill>
                <a:latin typeface="Source Sans Pro Semibold" pitchFamily="34"/>
              </a:rPr>
              <a:t>Drug users spend money on drugs and often won’t/can’t pay for housing</a:t>
            </a:r>
          </a:p>
          <a:p>
            <a:pPr marL="0" lvl="1" indent="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None/>
            </a:pPr>
            <a:endParaRPr lang="en-AU" b="1" dirty="0">
              <a:solidFill>
                <a:srgbClr val="2C3E50"/>
              </a:solidFill>
              <a:latin typeface="Source Sans Pro Semibold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2812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4C46C7F-BA3F-3C70-FA05-15730EEA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1FBB6A-EF1D-4BEA-B077-27BEF95FED01}" type="slidenum">
              <a:t>8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13BEE-9433-0C14-63B8-85CA06CF7C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00000" y="1440000"/>
            <a:ext cx="4680000" cy="1620000"/>
          </a:xfrm>
        </p:spPr>
        <p:txBody>
          <a:bodyPr vert="horz"/>
          <a:lstStyle/>
          <a:p>
            <a:pPr rtl="0"/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266</Words>
  <Application>Microsoft Office PowerPoint</Application>
  <PresentationFormat>Custom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Source Sans Pro</vt:lpstr>
      <vt:lpstr>Source Sans Pro Black</vt:lpstr>
      <vt:lpstr>Source Sans Pro Semibold</vt:lpstr>
      <vt:lpstr>StarSymbol</vt:lpstr>
      <vt:lpstr>Midnightblue</vt:lpstr>
      <vt:lpstr>Midnightblue1</vt:lpstr>
      <vt:lpstr>Midnightblue2</vt:lpstr>
      <vt:lpstr>Analysing the Issue of Methamphetamine Abuse Through the See Judge Act Framework</vt:lpstr>
      <vt:lpstr>See – Identifying What the Issue is</vt:lpstr>
      <vt:lpstr>See – Identifying the Prevalence of the Issue</vt:lpstr>
      <vt:lpstr>See – Why is this an Issue</vt:lpstr>
      <vt:lpstr>See – What is Causing the Issue</vt:lpstr>
      <vt:lpstr>See – What is Causing the Issue</vt:lpstr>
      <vt:lpstr>See – What is Causing the Issue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cp:lastModifiedBy>James Macgillivray</cp:lastModifiedBy>
  <cp:revision>8</cp:revision>
  <dcterms:created xsi:type="dcterms:W3CDTF">2022-10-19T14:25:29Z</dcterms:created>
  <dcterms:modified xsi:type="dcterms:W3CDTF">2022-11-09T00:59:45Z</dcterms:modified>
</cp:coreProperties>
</file>