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</p:sldMasterIdLst>
  <p:sldIdLst>
    <p:sldId id="256" r:id="rId16"/>
    <p:sldId id="257" r:id="rId17"/>
    <p:sldId id="258" r:id="rId18"/>
    <p:sldId id="259" r:id="rId19"/>
    <p:sldId id="260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479FCB-6758-4DE3-BB50-07E8C7F079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FF83872-2628-4F5F-B51F-52D1C2EEDC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FDEE72E-FB74-4A8D-A313-FDB35E2B15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094A83-20EA-441F-A340-AB04E8257A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EB842C2-4D24-4A01-80D9-412760CFF8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EBDFD60-8FAC-4E87-8D01-D7A71C267D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920A25D-AD9F-4FF7-8992-E5359ABC77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F765761-8C46-4831-8BED-31E404CE2A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933B0B0-B345-4676-B951-5F8E35E905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F0268C8-01C5-4A0B-A8E8-DF5A55B582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A061543-8B64-4606-8B64-4EE5FB851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27B87EA-D119-4CA7-A04E-A0432B94B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9392246-D3A9-4D11-B59A-0EC8127A8F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A15E7D5-F18F-4242-92D4-9A5597B029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40998B3-DCBA-47E9-8CE8-482911B244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1DC0F08-4893-4048-B53B-4CEFE29CC2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1B1D3AF-B38F-4F3F-A124-28610DBC8D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090D2ED-0731-4F93-8D47-65E934F7AF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6B386A9-99CD-4DB9-9B06-B88E6AA41C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56BDDED-1203-44D8-BA75-6B258A03D8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FF2301E-0204-42E6-9E75-36564FA1CB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0014132-766B-4725-A7DC-A71F0B9972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9DA3CC5-2D79-4D92-82A5-DEF66F8013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B81082A-8F2F-4A46-84EC-571E59AA33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9DAE79E-EA42-4034-9275-5A7F4E34FE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78BB2DF-8486-46C3-9141-5A30F528C6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7BBFDC0-E4DE-496C-BCF2-7DA1F837DF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533A0D3-28A1-4AAF-BB29-B510FD3FF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D9A2AE6-1B34-4CA7-AE9C-42EDC02D1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A54D76E-DD38-4BE6-B409-2AC26156D4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F8100-D030-41EC-8735-DD5EAFF9EF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F044C1B-3262-4955-9A69-6FE9380737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5653407-F77A-439A-8751-B481A68D06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6A5461E-55A3-4584-BDB5-C195756DFB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E91A09B-D83A-4312-BCC3-CAB58ADF2A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FDDC113-0991-4BEA-AF07-CBA352D379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05096FB-63D4-49D5-9427-62C2EAF112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57689D5-8DCF-43EB-9987-A2F408B899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61C8C9D-33BF-4988-99B9-416B1C85B5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284FB14-1CF2-4534-973F-FE813D294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299D976-4DA0-45AB-8909-A25A1FA0F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FA4FE1-0882-40C1-96F6-AD0DB479B9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718804F-A306-493E-AEF3-1BE5472195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4D15F01-344C-4594-8EB0-99624FAA4D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BA44D5E-2240-4D97-AF45-904141D503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521AAD7-4D19-421F-ADC2-7EF9B9EB39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2765AA5-A647-47CC-8A47-23F25DE673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157385C-1A47-4C1C-87FD-45E6B70287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E578C1C-6F56-471E-9C7F-4E1A250E97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B7A984A-C297-4473-9347-C0D6AFD147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3742539-25C0-47B3-B9E8-17CD417BC0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0C61FFC-C2C5-43B8-8386-2463FC7DBC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C115E-3855-4D05-B132-4AC270F055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596FCD1-11F7-465F-B055-B4BAA3B562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1CEDCE9-30B8-42EA-BF97-6CBB6284D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A3ECEBF-42D7-45C9-BD8B-0F2B24066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23C3B87-9FCC-4D96-A095-3D6000EFE4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06449D5-83CE-462E-8229-32CF6C05B3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53262B0-ECA1-47A3-A0EC-9FF33B3F34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90C78E4-7A25-4E55-AF83-9BF12E9DD6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51E8F8E-0A01-475D-9614-83CB75F26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E32056B-C7F1-4AA0-8252-C4FEA6F8CE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F394572-60ED-4895-A095-7210BBF71B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117D0-43EB-4B0F-B549-F2DD6DDD74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0A6F824-71AC-42D7-8F54-537B81C47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EE6DF8F-1BBC-42C5-9E60-12C06052E6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9F9F45C-3235-44FA-BC75-88B25991CD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CCB39E7-3C46-4033-A103-1733A582E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A86ED93-77DC-4480-AFE5-541D7410CD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B4FF493-DAEF-4B89-A4EE-BCFCD6EA7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4A97A31-D5C1-41D2-9C50-D5FF99946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7CE6387-B2DB-48C8-B71C-6E67159256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1C6726C-34CD-4CE4-9A46-C7FBA2A51B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C70CD-BFF3-4D43-88CF-66D695D21F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D140A-4D6C-4DEA-ADFA-54F3842F7B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CDD030-8016-4C3F-9DBC-DC10AE6711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390682-2090-42CD-8DD7-8FE9A97A52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46FE55-35D3-411E-9F6A-5E538BE7E9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854B75-EFED-41F7-948E-5B3CB39A66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609560-51B2-4BB4-91BC-E4AF13346B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DD237-7B6B-43B5-A6BE-4AD6E981EE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BA9A2B-2B7E-4417-AE46-A26A127871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C8F0EC-C832-4C3D-8339-7065A93618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57FB65-BE9E-4736-BDFE-56275AFB82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7DF820-200C-41B6-A427-EBE65FD055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9D65DE-C45B-4DC7-B619-AA56C0D8B1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288621-5D57-4383-88BA-E3C205B4F6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68DCF9-65B2-41A2-9535-A98E1510E8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43ECCA-6D8F-4D30-84BC-F2A19CDCC2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3E7C6E-B670-4004-93D8-A0B27966B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0BE6DE-828A-4762-975C-34A71539F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43AC2A-9D95-412D-BD3F-5FA85F2417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109973-1A16-42DE-B54D-7D64805ACA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52EE79-401E-47AA-8951-0F854B707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7D0E63-8B63-4492-83C2-3CE1284760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F5FAB3-4247-4103-A8C2-44EAD2E68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3BDB94-801B-49B6-962C-723B4A9621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118A2E-0B66-474C-A222-0CDE49DF75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A694AE-1FDC-4036-81DD-746A3F1B86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EA1AF1-ACBF-427D-A502-28A780E758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270CD4-62FB-4A26-8778-5ACBD9C169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AD4F77-CFD9-478F-ADEF-E54BED0C54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28F54F-F36E-466A-A77D-043F985CA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09D6F2-33F5-4702-A9F1-62F8BD0FCA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D61739-2E47-431D-85CA-17AFAC1221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C889BE-7DFF-4BED-A41E-8D2BD07A04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4FFDF9-74CB-4AB1-8D26-1DB43B79FD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FB0F65-84E5-4B0D-8B9D-10FD6AC12F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6FFB79-FBD1-4B3C-B935-9A61CAD81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406C423-40C1-48FE-BF39-1B92009357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4DEA917-EAF6-4354-AB44-7216CD756E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EA1CC7-A8B0-44E8-9D15-62B9611CD0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2A8FD1-8A14-4633-AC32-D66E73500F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568476-A18A-49D0-BEB5-22257505ED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262935-5607-4B59-AFC1-B8DA052FD4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7FB59C-B005-41C9-8D4C-7BDD6002AE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9529C4-E0AF-43AB-AD6C-D1A19136E1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015684-3C88-422A-90AF-38D44D3AD0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FD0AF3B-60C7-4B9C-B666-2EA05405E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2667820-F0B7-461B-962B-D98DAC9795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6D274A-552B-47FF-8EBA-666A938B2E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FB1675-868C-4F12-99B2-27B53B3174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86AA1A6-D829-4D0B-AAC7-CFF8BF3EAA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457701-E54F-45E1-BB03-846576FB7A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23167CF-AC65-4C07-B8BD-7B0FBDB80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EEE23BB-E41E-4211-96BA-6E875BAEFA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CEFFE2E-DBD1-453C-9A1F-68158EB35D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59C2A14-296A-4F75-924C-16308FF2D3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FD19D5-516D-40D4-8679-C3DA677C88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61F454B-8D8F-496E-8027-3AE3990169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EEBD2E-FCC3-4839-AD35-A8B5E74EB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48BF5CB-24BB-4615-8BC6-E742A3D3B8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7D85D8F-73C4-45AF-AFA6-834CBAAB28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A10517D-F9B0-497C-A072-A005EA1ED0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8880" cy="706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E3823EF-EF0F-4BA3-917F-D8CC5A8114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CDE1921-E6D4-4DD1-8DB3-0CAB516324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27CAF50-F509-4F4F-9DAC-D3C2B95BF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6DF11A8-BE52-4243-B9BB-FEE41C9FF0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45FFA86-3273-47BE-927D-2BA2550AC4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3A62AE-2080-4099-B753-44BF2C1650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1E1AFFD-30BC-40F7-9112-9CECD03B6D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45C931F-2986-4C08-8781-1C6D534140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E9875F3-F1DE-483C-A079-8C9B0DE3F4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5DC5FF3-9095-493A-9335-15E48DDA1C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6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7440" cy="50536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</a:t>
            </a:r>
            <a:r>
              <a:rPr b="0" lang="en-AU" sz="1800" spc="-1" strike="noStrike">
                <a:latin typeface="Arial"/>
              </a:rPr>
              <a:t>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</a:t>
            </a:r>
            <a:r>
              <a:rPr b="0" lang="en-AU" sz="2000" spc="-1" strike="noStrike">
                <a:latin typeface="Arial"/>
              </a:rPr>
              <a:t>ne </a:t>
            </a:r>
            <a:r>
              <a:rPr b="0" lang="en-AU" sz="2000" spc="-1" strike="noStrike">
                <a:latin typeface="Arial"/>
              </a:rPr>
              <a:t>Lev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5"/>
          <p:cNvGrpSpPr/>
          <p:nvPr/>
        </p:nvGrpSpPr>
        <p:grpSpPr>
          <a:xfrm>
            <a:off x="0" y="0"/>
            <a:ext cx="2590560" cy="1027800"/>
            <a:chOff x="0" y="0"/>
            <a:chExt cx="2590560" cy="1027800"/>
          </a:xfrm>
        </p:grpSpPr>
        <p:sp>
          <p:nvSpPr>
            <p:cNvPr id="380" name="Straight Connector 9"/>
            <p:cNvSpPr/>
            <p:nvPr/>
          </p:nvSpPr>
          <p:spPr>
            <a:xfrm flipV="1">
              <a:off x="0" y="0"/>
              <a:ext cx="2590560" cy="761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Straight Connector 11"/>
            <p:cNvSpPr/>
            <p:nvPr/>
          </p:nvSpPr>
          <p:spPr>
            <a:xfrm flipH="1">
              <a:off x="0" y="0"/>
              <a:ext cx="704520" cy="1027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2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16A1CD-4F62-4C5B-8691-7EF7B303317A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</a:t>
            </a:r>
            <a:r>
              <a:rPr b="0" lang="en-AU" sz="3200" spc="-1" strike="noStrike">
                <a:latin typeface="Arial"/>
              </a:rPr>
              <a:t>edit the </a:t>
            </a:r>
            <a:r>
              <a:rPr b="0" lang="en-AU" sz="3200" spc="-1" strike="noStrike">
                <a:latin typeface="Arial"/>
              </a:rPr>
              <a:t>outline </a:t>
            </a:r>
            <a:r>
              <a:rPr b="0" lang="en-AU" sz="3200" spc="-1" strike="noStrike">
                <a:latin typeface="Arial"/>
              </a:rPr>
              <a:t>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</a:t>
            </a:r>
            <a:r>
              <a:rPr b="0" lang="en-AU" sz="2400" spc="-1" strike="noStrike">
                <a:latin typeface="Arial"/>
              </a:rPr>
              <a:t>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</a:t>
            </a:r>
            <a:r>
              <a:rPr b="0" lang="en-AU" sz="2000" spc="-1" strike="noStrike">
                <a:latin typeface="Arial"/>
              </a:rPr>
              <a:t>urt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Ou</a:t>
            </a:r>
            <a:r>
              <a:rPr b="0" lang="en-AU" sz="2000" spc="-1" strike="noStrike">
                <a:latin typeface="Arial"/>
              </a:rPr>
              <a:t>tlin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</a:t>
            </a:r>
            <a:r>
              <a:rPr b="0" lang="en-AU" sz="2000" spc="-1" strike="noStrike">
                <a:latin typeface="Arial"/>
              </a:rPr>
              <a:t>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raphic 10"/>
          <p:cNvSpPr/>
          <p:nvPr/>
        </p:nvSpPr>
        <p:spPr>
          <a:xfrm>
            <a:off x="2113920" y="0"/>
            <a:ext cx="10077480" cy="6857280"/>
          </a:xfrm>
          <a:custGeom>
            <a:avLst/>
            <a:gdLst/>
            <a:ahLst/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Straight Connector 2"/>
          <p:cNvSpPr/>
          <p:nvPr/>
        </p:nvSpPr>
        <p:spPr>
          <a:xfrm>
            <a:off x="4353480" y="5023800"/>
            <a:ext cx="1513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25" name="Straight Connector 3"/>
          <p:cNvSpPr/>
          <p:nvPr/>
        </p:nvSpPr>
        <p:spPr>
          <a:xfrm>
            <a:off x="3759840" y="3948120"/>
            <a:ext cx="1513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26" name="Straight Connector 7"/>
          <p:cNvSpPr/>
          <p:nvPr/>
        </p:nvSpPr>
        <p:spPr>
          <a:xfrm>
            <a:off x="3173400" y="2872440"/>
            <a:ext cx="1513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27" name="Straight Connector 8"/>
          <p:cNvSpPr/>
          <p:nvPr/>
        </p:nvSpPr>
        <p:spPr>
          <a:xfrm>
            <a:off x="2586240" y="1796040"/>
            <a:ext cx="151308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28" name="PlaceHolder 1"/>
          <p:cNvSpPr>
            <a:spLocks noGrp="1"/>
          </p:cNvSpPr>
          <p:nvPr>
            <p:ph type="ftr" idx="25"/>
          </p:nvPr>
        </p:nvSpPr>
        <p:spPr>
          <a:xfrm>
            <a:off x="6749280" y="6356520"/>
            <a:ext cx="3775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Num" idx="26"/>
          </p:nvPr>
        </p:nvSpPr>
        <p:spPr>
          <a:xfrm>
            <a:off x="10810800" y="6356520"/>
            <a:ext cx="542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898804-11A4-4E29-ADEF-F144B5A9D429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</a:t>
            </a:r>
            <a:r>
              <a:rPr b="0" lang="en-AU" sz="3200" spc="-1" strike="noStrike">
                <a:latin typeface="Arial"/>
              </a:rPr>
              <a:t>edit the </a:t>
            </a:r>
            <a:r>
              <a:rPr b="0" lang="en-AU" sz="3200" spc="-1" strike="noStrike">
                <a:latin typeface="Arial"/>
              </a:rPr>
              <a:t>outline </a:t>
            </a:r>
            <a:r>
              <a:rPr b="0" lang="en-AU" sz="3200" spc="-1" strike="noStrike">
                <a:latin typeface="Arial"/>
              </a:rPr>
              <a:t>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</a:t>
            </a:r>
            <a:r>
              <a:rPr b="0" lang="en-AU" sz="2800" spc="-1" strike="noStrike">
                <a:latin typeface="Arial"/>
              </a:rPr>
              <a:t>d </a:t>
            </a:r>
            <a:r>
              <a:rPr b="0" lang="en-AU" sz="2800" spc="-1" strike="noStrike">
                <a:latin typeface="Arial"/>
              </a:rPr>
              <a:t>Outlin</a:t>
            </a:r>
            <a:r>
              <a:rPr b="0" lang="en-AU" sz="2800" spc="-1" strike="noStrike">
                <a:latin typeface="Arial"/>
              </a:rPr>
              <a:t>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Outli</a:t>
            </a:r>
            <a:r>
              <a:rPr b="0" lang="en-AU" sz="2400" spc="-1" strike="noStrike">
                <a:latin typeface="Arial"/>
              </a:rPr>
              <a:t>ne </a:t>
            </a:r>
            <a:r>
              <a:rPr b="0" lang="en-AU" sz="2400" spc="-1" strike="noStrike">
                <a:latin typeface="Arial"/>
              </a:rPr>
              <a:t>Lev</a:t>
            </a:r>
            <a:r>
              <a:rPr b="0" lang="en-AU" sz="2400" spc="-1" strike="noStrike">
                <a:latin typeface="Arial"/>
              </a:rPr>
              <a:t>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rt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raphic 10" descr=""/>
          <p:cNvPicPr/>
          <p:nvPr/>
        </p:nvPicPr>
        <p:blipFill>
          <a:blip r:embed="rId2"/>
          <a:srcRect l="39434" t="20279" r="0" b="22672"/>
          <a:stretch/>
        </p:blipFill>
        <p:spPr>
          <a:xfrm>
            <a:off x="25920" y="0"/>
            <a:ext cx="4367160" cy="3911760"/>
          </a:xfrm>
          <a:prstGeom prst="rect">
            <a:avLst/>
          </a:prstGeom>
          <a:ln w="0">
            <a:noFill/>
          </a:ln>
        </p:spPr>
      </p:pic>
      <p:sp>
        <p:nvSpPr>
          <p:cNvPr id="470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B18445-7D38-40C6-B92F-CE1B9E2CB6CE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</a:t>
            </a:r>
            <a:r>
              <a:rPr b="0" lang="en-AU" sz="3200" spc="-1" strike="noStrike">
                <a:latin typeface="Arial"/>
              </a:rPr>
              <a:t>to edit </a:t>
            </a:r>
            <a:r>
              <a:rPr b="0" lang="en-AU" sz="3200" spc="-1" strike="noStrike">
                <a:latin typeface="Arial"/>
              </a:rPr>
              <a:t>the </a:t>
            </a:r>
            <a:r>
              <a:rPr b="0" lang="en-AU" sz="3200" spc="-1" strike="noStrike">
                <a:latin typeface="Arial"/>
              </a:rPr>
              <a:t>outlin</a:t>
            </a:r>
            <a:r>
              <a:rPr b="0" lang="en-AU" sz="3200" spc="-1" strike="noStrike">
                <a:latin typeface="Arial"/>
              </a:rPr>
              <a:t>e 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</a:t>
            </a:r>
            <a:r>
              <a:rPr b="0" lang="en-AU" sz="2800" spc="-1" strike="noStrike">
                <a:latin typeface="Arial"/>
              </a:rPr>
              <a:t>ond </a:t>
            </a:r>
            <a:r>
              <a:rPr b="0" lang="en-AU" sz="2800" spc="-1" strike="noStrike">
                <a:latin typeface="Arial"/>
              </a:rPr>
              <a:t>Outli</a:t>
            </a:r>
            <a:r>
              <a:rPr b="0" lang="en-AU" sz="2800" spc="-1" strike="noStrike">
                <a:latin typeface="Arial"/>
              </a:rPr>
              <a:t>ne </a:t>
            </a:r>
            <a:r>
              <a:rPr b="0" lang="en-AU" sz="2800" spc="-1" strike="noStrike">
                <a:latin typeface="Arial"/>
              </a:rPr>
              <a:t>Leve</a:t>
            </a:r>
            <a:r>
              <a:rPr b="0" lang="en-AU" sz="2800" spc="-1" strike="noStrike">
                <a:latin typeface="Arial"/>
              </a:rPr>
              <a:t>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hir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utl</a:t>
            </a:r>
            <a:r>
              <a:rPr b="0" lang="en-AU" sz="2400" spc="-1" strike="noStrike">
                <a:latin typeface="Arial"/>
              </a:rPr>
              <a:t>in</a:t>
            </a:r>
            <a:r>
              <a:rPr b="0" lang="en-AU" sz="2400" spc="-1" strike="noStrike">
                <a:latin typeface="Arial"/>
              </a:rPr>
              <a:t>e </a:t>
            </a:r>
            <a:r>
              <a:rPr b="0" lang="en-AU" sz="2400" spc="-1" strike="noStrike">
                <a:latin typeface="Arial"/>
              </a:rPr>
              <a:t>Le</a:t>
            </a:r>
            <a:r>
              <a:rPr b="0" lang="en-AU" sz="2400" spc="-1" strike="noStrike">
                <a:latin typeface="Arial"/>
              </a:rPr>
              <a:t>ve</a:t>
            </a:r>
            <a:r>
              <a:rPr b="0" lang="en-AU" sz="2400" spc="-1" strike="noStrike">
                <a:latin typeface="Arial"/>
              </a:rPr>
              <a:t>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r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roup 9"/>
          <p:cNvGrpSpPr/>
          <p:nvPr/>
        </p:nvGrpSpPr>
        <p:grpSpPr>
          <a:xfrm>
            <a:off x="0" y="0"/>
            <a:ext cx="2238120" cy="3105000"/>
            <a:chOff x="0" y="0"/>
            <a:chExt cx="2238120" cy="3105000"/>
          </a:xfrm>
        </p:grpSpPr>
        <p:sp>
          <p:nvSpPr>
            <p:cNvPr id="512" name="Straight Connector 15"/>
            <p:cNvSpPr/>
            <p:nvPr/>
          </p:nvSpPr>
          <p:spPr>
            <a:xfrm flipH="1">
              <a:off x="0" y="0"/>
              <a:ext cx="1238040" cy="310500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Straight Connector 19"/>
            <p:cNvSpPr/>
            <p:nvPr/>
          </p:nvSpPr>
          <p:spPr>
            <a:xfrm flipH="1">
              <a:off x="0" y="0"/>
              <a:ext cx="2238120" cy="24764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4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E88FBF-3705-4C54-80F0-A6D1A114F4A4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</a:t>
            </a:r>
            <a:r>
              <a:rPr b="0" lang="en-AU" sz="3200" spc="-1" strike="noStrike">
                <a:latin typeface="Arial"/>
              </a:rPr>
              <a:t>to edit </a:t>
            </a:r>
            <a:r>
              <a:rPr b="0" lang="en-AU" sz="3200" spc="-1" strike="noStrike">
                <a:latin typeface="Arial"/>
              </a:rPr>
              <a:t>the </a:t>
            </a:r>
            <a:r>
              <a:rPr b="0" lang="en-AU" sz="3200" spc="-1" strike="noStrike">
                <a:latin typeface="Arial"/>
              </a:rPr>
              <a:t>outlin</a:t>
            </a:r>
            <a:r>
              <a:rPr b="0" lang="en-AU" sz="3200" spc="-1" strike="noStrike">
                <a:latin typeface="Arial"/>
              </a:rPr>
              <a:t>e 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</a:t>
            </a:r>
            <a:r>
              <a:rPr b="0" lang="en-AU" sz="2800" spc="-1" strike="noStrike">
                <a:latin typeface="Arial"/>
              </a:rPr>
              <a:t>ond </a:t>
            </a:r>
            <a:r>
              <a:rPr b="0" lang="en-AU" sz="2800" spc="-1" strike="noStrike">
                <a:latin typeface="Arial"/>
              </a:rPr>
              <a:t>Outli</a:t>
            </a:r>
            <a:r>
              <a:rPr b="0" lang="en-AU" sz="2800" spc="-1" strike="noStrike">
                <a:latin typeface="Arial"/>
              </a:rPr>
              <a:t>ne </a:t>
            </a:r>
            <a:r>
              <a:rPr b="0" lang="en-AU" sz="2800" spc="-1" strike="noStrike">
                <a:latin typeface="Arial"/>
              </a:rPr>
              <a:t>Leve</a:t>
            </a:r>
            <a:r>
              <a:rPr b="0" lang="en-AU" sz="2800" spc="-1" strike="noStrike">
                <a:latin typeface="Arial"/>
              </a:rPr>
              <a:t>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hir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utl</a:t>
            </a:r>
            <a:r>
              <a:rPr b="0" lang="en-AU" sz="2400" spc="-1" strike="noStrike">
                <a:latin typeface="Arial"/>
              </a:rPr>
              <a:t>in</a:t>
            </a:r>
            <a:r>
              <a:rPr b="0" lang="en-AU" sz="2400" spc="-1" strike="noStrike">
                <a:latin typeface="Arial"/>
              </a:rPr>
              <a:t>e </a:t>
            </a:r>
            <a:r>
              <a:rPr b="0" lang="en-AU" sz="2400" spc="-1" strike="noStrike">
                <a:latin typeface="Arial"/>
              </a:rPr>
              <a:t>Le</a:t>
            </a:r>
            <a:r>
              <a:rPr b="0" lang="en-AU" sz="2400" spc="-1" strike="noStrike">
                <a:latin typeface="Arial"/>
              </a:rPr>
              <a:t>ve</a:t>
            </a:r>
            <a:r>
              <a:rPr b="0" lang="en-AU" sz="2400" spc="-1" strike="noStrike">
                <a:latin typeface="Arial"/>
              </a:rPr>
              <a:t>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r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raphic 5" descr=""/>
          <p:cNvPicPr/>
          <p:nvPr/>
        </p:nvPicPr>
        <p:blipFill>
          <a:blip r:embed="rId2"/>
          <a:stretch/>
        </p:blipFill>
        <p:spPr>
          <a:xfrm>
            <a:off x="0" y="0"/>
            <a:ext cx="3176280" cy="6857280"/>
          </a:xfrm>
          <a:prstGeom prst="rect">
            <a:avLst/>
          </a:prstGeom>
          <a:ln w="0">
            <a:noFill/>
          </a:ln>
        </p:spPr>
      </p:pic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ftr" idx="34"/>
          </p:nvPr>
        </p:nvSpPr>
        <p:spPr>
          <a:xfrm>
            <a:off x="6479640" y="6356520"/>
            <a:ext cx="2660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35"/>
          </p:nvPr>
        </p:nvSpPr>
        <p:spPr>
          <a:xfrm>
            <a:off x="9579600" y="6356520"/>
            <a:ext cx="17737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FAD899-426A-47A1-A4A6-35503B29609E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dt" idx="36"/>
          </p:nvPr>
        </p:nvSpPr>
        <p:spPr>
          <a:xfrm>
            <a:off x="4267080" y="6356520"/>
            <a:ext cx="17737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"/>
          <p:cNvGrpSpPr/>
          <p:nvPr/>
        </p:nvGrpSpPr>
        <p:grpSpPr>
          <a:xfrm>
            <a:off x="6953040" y="-25200"/>
            <a:ext cx="5238720" cy="6901920"/>
            <a:chOff x="6953040" y="-25200"/>
            <a:chExt cx="5238720" cy="6901920"/>
          </a:xfrm>
        </p:grpSpPr>
        <p:sp>
          <p:nvSpPr>
            <p:cNvPr id="40" name="Straight Connector 13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Straight Connector 22"/>
            <p:cNvSpPr/>
            <p:nvPr/>
          </p:nvSpPr>
          <p:spPr>
            <a:xfrm flipH="1">
              <a:off x="6953040" y="-25200"/>
              <a:ext cx="3791160" cy="6901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PlaceHolder 1"/>
          <p:cNvSpPr>
            <a:spLocks noGrp="1"/>
          </p:cNvSpPr>
          <p:nvPr>
            <p:ph type="ftr" idx="1"/>
          </p:nvPr>
        </p:nvSpPr>
        <p:spPr>
          <a:xfrm>
            <a:off x="2463840" y="6356520"/>
            <a:ext cx="34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D2032A-D6FB-492A-B5E7-A2E6EDD925EF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1218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</a:t>
            </a:r>
            <a:r>
              <a:rPr b="0" lang="en-AU" sz="4400" spc="-1" strike="noStrike">
                <a:latin typeface="Arial"/>
              </a:rPr>
              <a:t>to edit </a:t>
            </a:r>
            <a:r>
              <a:rPr b="0" lang="en-AU" sz="4400" spc="-1" strike="noStrike">
                <a:latin typeface="Arial"/>
              </a:rPr>
              <a:t>the </a:t>
            </a:r>
            <a:r>
              <a:rPr b="0" lang="en-AU" sz="4400" spc="-1" strike="noStrike">
                <a:latin typeface="Arial"/>
              </a:rPr>
              <a:t>title </a:t>
            </a:r>
            <a:r>
              <a:rPr b="0" lang="en-AU" sz="4400" spc="-1" strike="noStrike">
                <a:latin typeface="Arial"/>
              </a:rPr>
              <a:t>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</a:t>
            </a:r>
            <a:r>
              <a:rPr b="0" lang="en-AU" sz="2000" spc="-1" strike="noStrike">
                <a:latin typeface="Arial"/>
              </a:rPr>
              <a:t>ne </a:t>
            </a:r>
            <a:r>
              <a:rPr b="0" lang="en-AU" sz="2000" spc="-1" strike="noStrike">
                <a:latin typeface="Arial"/>
              </a:rPr>
              <a:t>Lev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3"/>
          <p:cNvGrpSpPr/>
          <p:nvPr/>
        </p:nvGrpSpPr>
        <p:grpSpPr>
          <a:xfrm>
            <a:off x="0" y="0"/>
            <a:ext cx="4762440" cy="5186160"/>
            <a:chOff x="0" y="0"/>
            <a:chExt cx="4762440" cy="5186160"/>
          </a:xfrm>
        </p:grpSpPr>
        <p:sp>
          <p:nvSpPr>
            <p:cNvPr id="84" name="Straight Connector 22"/>
            <p:cNvSpPr/>
            <p:nvPr/>
          </p:nvSpPr>
          <p:spPr>
            <a:xfrm flipH="1" flipV="1">
              <a:off x="0" y="876240"/>
              <a:ext cx="4762440" cy="1628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Straight Connector 11"/>
            <p:cNvSpPr/>
            <p:nvPr/>
          </p:nvSpPr>
          <p:spPr>
            <a:xfrm flipH="1" flipV="1">
              <a:off x="2638080" y="0"/>
              <a:ext cx="2124360" cy="5186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4F552A-D92C-4026-8678-FA1456EFBE75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</a:t>
            </a:r>
            <a:r>
              <a:rPr b="0" lang="en-AU" sz="4400" spc="-1" strike="noStrike">
                <a:latin typeface="Arial"/>
              </a:rPr>
              <a:t>edit the </a:t>
            </a:r>
            <a:r>
              <a:rPr b="0" lang="en-AU" sz="4400" spc="-1" strike="noStrike">
                <a:latin typeface="Arial"/>
              </a:rPr>
              <a:t>title </a:t>
            </a:r>
            <a:r>
              <a:rPr b="0" lang="en-AU" sz="4400" spc="-1" strike="noStrike">
                <a:latin typeface="Arial"/>
              </a:rPr>
              <a:t>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</a:t>
            </a:r>
            <a:r>
              <a:rPr b="0" lang="en-AU" sz="2000" spc="-1" strike="noStrike">
                <a:latin typeface="Arial"/>
              </a:rPr>
              <a:t>ne </a:t>
            </a:r>
            <a:r>
              <a:rPr b="0" lang="en-AU" sz="2000" spc="-1" strike="noStrike">
                <a:latin typeface="Arial"/>
              </a:rPr>
              <a:t>Lev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raphic 4" descr=""/>
          <p:cNvPicPr/>
          <p:nvPr/>
        </p:nvPicPr>
        <p:blipFill>
          <a:blip r:embed="rId2"/>
          <a:stretch/>
        </p:blipFill>
        <p:spPr>
          <a:xfrm>
            <a:off x="0" y="828720"/>
            <a:ext cx="5876280" cy="51998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</a:t>
            </a:r>
            <a:r>
              <a:rPr b="0" lang="en-AU" sz="1800" spc="-1" strike="noStrike">
                <a:latin typeface="Arial"/>
              </a:rPr>
              <a:t>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</a:t>
            </a:r>
            <a:r>
              <a:rPr b="0" lang="en-AU" sz="2000" spc="-1" strike="noStrike">
                <a:latin typeface="Arial"/>
              </a:rPr>
              <a:t>ne </a:t>
            </a:r>
            <a:r>
              <a:rPr b="0" lang="en-AU" sz="2000" spc="-1" strike="noStrike">
                <a:latin typeface="Arial"/>
              </a:rPr>
              <a:t>Lev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E658F9-9876-4C7B-B53B-5E0C3163EAD1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</a:t>
            </a:r>
            <a:r>
              <a:rPr b="0" lang="en-AU" sz="4400" spc="-1" strike="noStrike">
                <a:latin typeface="Arial"/>
              </a:rPr>
              <a:t>edit the </a:t>
            </a:r>
            <a:r>
              <a:rPr b="0" lang="en-AU" sz="4400" spc="-1" strike="noStrike">
                <a:latin typeface="Arial"/>
              </a:rPr>
              <a:t>title </a:t>
            </a:r>
            <a:r>
              <a:rPr b="0" lang="en-AU" sz="4400" spc="-1" strike="noStrike">
                <a:latin typeface="Arial"/>
              </a:rPr>
              <a:t>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</a:t>
            </a:r>
            <a:r>
              <a:rPr b="0" lang="en-AU" sz="2000" spc="-1" strike="noStrike">
                <a:latin typeface="Arial"/>
              </a:rPr>
              <a:t>ne </a:t>
            </a:r>
            <a:r>
              <a:rPr b="0" lang="en-AU" sz="2000" spc="-1" strike="noStrike">
                <a:latin typeface="Arial"/>
              </a:rPr>
              <a:t>Lev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63F276-4FED-4EEC-91AA-CAFAB398E0D9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</a:t>
            </a:r>
            <a:r>
              <a:rPr b="0" lang="en-AU" sz="4400" spc="-1" strike="noStrike">
                <a:latin typeface="Arial"/>
              </a:rPr>
              <a:t>edit the </a:t>
            </a:r>
            <a:r>
              <a:rPr b="0" lang="en-AU" sz="4400" spc="-1" strike="noStrike">
                <a:latin typeface="Arial"/>
              </a:rPr>
              <a:t>title </a:t>
            </a:r>
            <a:r>
              <a:rPr b="0" lang="en-AU" sz="4400" spc="-1" strike="noStrike">
                <a:latin typeface="Arial"/>
              </a:rPr>
              <a:t>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</a:t>
            </a:r>
            <a:r>
              <a:rPr b="0" lang="en-AU" sz="3200" spc="-1" strike="noStrike">
                <a:latin typeface="Arial"/>
              </a:rPr>
              <a:t>edit the </a:t>
            </a:r>
            <a:r>
              <a:rPr b="0" lang="en-AU" sz="3200" spc="-1" strike="noStrike">
                <a:latin typeface="Arial"/>
              </a:rPr>
              <a:t>outline </a:t>
            </a:r>
            <a:r>
              <a:rPr b="0" lang="en-AU" sz="3200" spc="-1" strike="noStrike">
                <a:latin typeface="Arial"/>
              </a:rPr>
              <a:t>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</a:t>
            </a:r>
            <a:r>
              <a:rPr b="0" lang="en-AU" sz="2800" spc="-1" strike="noStrike">
                <a:latin typeface="Arial"/>
              </a:rPr>
              <a:t>d </a:t>
            </a:r>
            <a:r>
              <a:rPr b="0" lang="en-AU" sz="2800" spc="-1" strike="noStrike">
                <a:latin typeface="Arial"/>
              </a:rPr>
              <a:t>Outlin</a:t>
            </a:r>
            <a:r>
              <a:rPr b="0" lang="en-AU" sz="2800" spc="-1" strike="noStrike">
                <a:latin typeface="Arial"/>
              </a:rPr>
              <a:t>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Outli</a:t>
            </a:r>
            <a:r>
              <a:rPr b="0" lang="en-AU" sz="2400" spc="-1" strike="noStrike">
                <a:latin typeface="Arial"/>
              </a:rPr>
              <a:t>ne </a:t>
            </a:r>
            <a:r>
              <a:rPr b="0" lang="en-AU" sz="2400" spc="-1" strike="noStrike">
                <a:latin typeface="Arial"/>
              </a:rPr>
              <a:t>Lev</a:t>
            </a:r>
            <a:r>
              <a:rPr b="0" lang="en-AU" sz="2400" spc="-1" strike="noStrike">
                <a:latin typeface="Arial"/>
              </a:rPr>
              <a:t>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ur</a:t>
            </a:r>
            <a:r>
              <a:rPr b="0" lang="en-AU" sz="2000" spc="-1" strike="noStrike">
                <a:latin typeface="Arial"/>
              </a:rPr>
              <a:t>th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raphic 6" descr=""/>
          <p:cNvPicPr/>
          <p:nvPr/>
        </p:nvPicPr>
        <p:blipFill>
          <a:blip r:embed="rId2"/>
          <a:stretch/>
        </p:blipFill>
        <p:spPr>
          <a:xfrm>
            <a:off x="0" y="0"/>
            <a:ext cx="5581080" cy="6857280"/>
          </a:xfrm>
          <a:prstGeom prst="rect">
            <a:avLst/>
          </a:prstGeom>
          <a:ln w="0">
            <a:noFill/>
          </a:ln>
        </p:spPr>
      </p:pic>
      <p:sp>
        <p:nvSpPr>
          <p:cNvPr id="249" name="Straight Connector 8"/>
          <p:cNvSpPr/>
          <p:nvPr/>
        </p:nvSpPr>
        <p:spPr>
          <a:xfrm flipV="1">
            <a:off x="2209680" y="0"/>
            <a:ext cx="243828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PlaceHolder 1"/>
          <p:cNvSpPr>
            <a:spLocks noGrp="1"/>
          </p:cNvSpPr>
          <p:nvPr>
            <p:ph type="ftr" idx="13"/>
          </p:nvPr>
        </p:nvSpPr>
        <p:spPr>
          <a:xfrm>
            <a:off x="6743520" y="6356520"/>
            <a:ext cx="25423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Num" idx="14"/>
          </p:nvPr>
        </p:nvSpPr>
        <p:spPr>
          <a:xfrm>
            <a:off x="9658440" y="6356520"/>
            <a:ext cx="1694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6A73A-379F-4194-A681-85C44E8AE3C2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dt" idx="15"/>
          </p:nvPr>
        </p:nvSpPr>
        <p:spPr>
          <a:xfrm>
            <a:off x="4676760" y="6356520"/>
            <a:ext cx="1694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</a:t>
            </a:r>
            <a:r>
              <a:rPr b="0" lang="en-AU" sz="3200" spc="-1" strike="noStrike">
                <a:latin typeface="Arial"/>
              </a:rPr>
              <a:t>edit the </a:t>
            </a:r>
            <a:r>
              <a:rPr b="0" lang="en-AU" sz="3200" spc="-1" strike="noStrike">
                <a:latin typeface="Arial"/>
              </a:rPr>
              <a:t>outline </a:t>
            </a:r>
            <a:r>
              <a:rPr b="0" lang="en-AU" sz="3200" spc="-1" strike="noStrike">
                <a:latin typeface="Arial"/>
              </a:rPr>
              <a:t>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</a:t>
            </a:r>
            <a:r>
              <a:rPr b="0" lang="en-AU" sz="2800" spc="-1" strike="noStrike">
                <a:latin typeface="Arial"/>
              </a:rPr>
              <a:t>d </a:t>
            </a:r>
            <a:r>
              <a:rPr b="0" lang="en-AU" sz="2800" spc="-1" strike="noStrike">
                <a:latin typeface="Arial"/>
              </a:rPr>
              <a:t>Outlin</a:t>
            </a:r>
            <a:r>
              <a:rPr b="0" lang="en-AU" sz="2800" spc="-1" strike="noStrike">
                <a:latin typeface="Arial"/>
              </a:rPr>
              <a:t>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Outli</a:t>
            </a:r>
            <a:r>
              <a:rPr b="0" lang="en-AU" sz="2400" spc="-1" strike="noStrike">
                <a:latin typeface="Arial"/>
              </a:rPr>
              <a:t>ne </a:t>
            </a:r>
            <a:r>
              <a:rPr b="0" lang="en-AU" sz="2400" spc="-1" strike="noStrike">
                <a:latin typeface="Arial"/>
              </a:rPr>
              <a:t>Lev</a:t>
            </a:r>
            <a:r>
              <a:rPr b="0" lang="en-AU" sz="2400" spc="-1" strike="noStrike">
                <a:latin typeface="Arial"/>
              </a:rPr>
              <a:t>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ur</a:t>
            </a:r>
            <a:r>
              <a:rPr b="0" lang="en-AU" sz="2000" spc="-1" strike="noStrike">
                <a:latin typeface="Arial"/>
              </a:rPr>
              <a:t>th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3"/>
          <p:cNvGrpSpPr/>
          <p:nvPr/>
        </p:nvGrpSpPr>
        <p:grpSpPr>
          <a:xfrm>
            <a:off x="7333920" y="0"/>
            <a:ext cx="4857840" cy="1723680"/>
            <a:chOff x="7333920" y="0"/>
            <a:chExt cx="4857840" cy="1723680"/>
          </a:xfrm>
        </p:grpSpPr>
        <p:sp>
          <p:nvSpPr>
            <p:cNvPr id="292" name="Straight Connector 9"/>
            <p:cNvSpPr/>
            <p:nvPr/>
          </p:nvSpPr>
          <p:spPr>
            <a:xfrm flipH="1" flipV="1">
              <a:off x="7333920" y="0"/>
              <a:ext cx="4857840" cy="761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Straight Connector 14"/>
            <p:cNvSpPr/>
            <p:nvPr/>
          </p:nvSpPr>
          <p:spPr>
            <a:xfrm>
              <a:off x="11486880" y="0"/>
              <a:ext cx="704880" cy="1723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4504F-174E-4C08-9488-FDCF81882E52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</a:t>
            </a:r>
            <a:r>
              <a:rPr b="0" lang="en-AU" sz="3200" spc="-1" strike="noStrike">
                <a:latin typeface="Arial"/>
              </a:rPr>
              <a:t>to edit </a:t>
            </a:r>
            <a:r>
              <a:rPr b="0" lang="en-AU" sz="3200" spc="-1" strike="noStrike">
                <a:latin typeface="Arial"/>
              </a:rPr>
              <a:t>the </a:t>
            </a:r>
            <a:r>
              <a:rPr b="0" lang="en-AU" sz="3200" spc="-1" strike="noStrike">
                <a:latin typeface="Arial"/>
              </a:rPr>
              <a:t>outline </a:t>
            </a:r>
            <a:r>
              <a:rPr b="0" lang="en-AU" sz="3200" spc="-1" strike="noStrike">
                <a:latin typeface="Arial"/>
              </a:rPr>
              <a:t>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</a:t>
            </a:r>
            <a:r>
              <a:rPr b="0" lang="en-AU" sz="2800" spc="-1" strike="noStrike">
                <a:latin typeface="Arial"/>
              </a:rPr>
              <a:t>ond </a:t>
            </a:r>
            <a:r>
              <a:rPr b="0" lang="en-AU" sz="2800" spc="-1" strike="noStrike">
                <a:latin typeface="Arial"/>
              </a:rPr>
              <a:t>Outli</a:t>
            </a:r>
            <a:r>
              <a:rPr b="0" lang="en-AU" sz="2800" spc="-1" strike="noStrike">
                <a:latin typeface="Arial"/>
              </a:rPr>
              <a:t>ne </a:t>
            </a:r>
            <a:r>
              <a:rPr b="0" lang="en-AU" sz="2800" spc="-1" strike="noStrike">
                <a:latin typeface="Arial"/>
              </a:rPr>
              <a:t>Leve</a:t>
            </a:r>
            <a:r>
              <a:rPr b="0" lang="en-AU" sz="2800" spc="-1" strike="noStrike">
                <a:latin typeface="Arial"/>
              </a:rPr>
              <a:t>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</a:t>
            </a:r>
            <a:r>
              <a:rPr b="0" lang="en-AU" sz="2400" spc="-1" strike="noStrike">
                <a:latin typeface="Arial"/>
              </a:rPr>
              <a:t>ird 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utl</a:t>
            </a:r>
            <a:r>
              <a:rPr b="0" lang="en-AU" sz="2400" spc="-1" strike="noStrike">
                <a:latin typeface="Arial"/>
              </a:rPr>
              <a:t>in</a:t>
            </a:r>
            <a:r>
              <a:rPr b="0" lang="en-AU" sz="2400" spc="-1" strike="noStrike">
                <a:latin typeface="Arial"/>
              </a:rPr>
              <a:t>e </a:t>
            </a:r>
            <a:r>
              <a:rPr b="0" lang="en-AU" sz="2400" spc="-1" strike="noStrike">
                <a:latin typeface="Arial"/>
              </a:rPr>
              <a:t>Le</a:t>
            </a:r>
            <a:r>
              <a:rPr b="0" lang="en-AU" sz="2400" spc="-1" strike="noStrike">
                <a:latin typeface="Arial"/>
              </a:rPr>
              <a:t>ve</a:t>
            </a:r>
            <a:r>
              <a:rPr b="0" lang="en-AU" sz="2400" spc="-1" strike="noStrike">
                <a:latin typeface="Arial"/>
              </a:rPr>
              <a:t>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r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roup 3"/>
          <p:cNvGrpSpPr/>
          <p:nvPr/>
        </p:nvGrpSpPr>
        <p:grpSpPr>
          <a:xfrm>
            <a:off x="0" y="474120"/>
            <a:ext cx="12191400" cy="5620320"/>
            <a:chOff x="0" y="474120"/>
            <a:chExt cx="12191400" cy="5620320"/>
          </a:xfrm>
        </p:grpSpPr>
        <p:pic>
          <p:nvPicPr>
            <p:cNvPr id="336" name="Graphic 12" descr=""/>
            <p:cNvPicPr/>
            <p:nvPr/>
          </p:nvPicPr>
          <p:blipFill>
            <a:blip r:embed="rId2"/>
            <a:stretch/>
          </p:blipFill>
          <p:spPr>
            <a:xfrm>
              <a:off x="0" y="474120"/>
              <a:ext cx="2056680" cy="164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7" name="Graphic 13" descr=""/>
            <p:cNvPicPr/>
            <p:nvPr/>
          </p:nvPicPr>
          <p:blipFill>
            <a:blip r:embed="rId3"/>
            <a:stretch/>
          </p:blipFill>
          <p:spPr>
            <a:xfrm>
              <a:off x="11049120" y="5180760"/>
              <a:ext cx="1142280" cy="913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8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b0b0b0"/>
                </a:solidFill>
                <a:latin typeface="Tenorite"/>
              </a:rPr>
              <a:t>&lt;footer&gt;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b0b0b0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E5B59B-4F2E-4564-8C5D-2B9D01A86246}" type="slidenum">
              <a:rPr b="0" lang="en-US" sz="900" spc="-1" strike="noStrike">
                <a:solidFill>
                  <a:srgbClr val="b0b0b0"/>
                </a:solidFill>
                <a:latin typeface="Tenorite"/>
              </a:rPr>
              <a:t>&lt;number&gt;</a:t>
            </a:fld>
            <a:endParaRPr b="0" lang="en-AU" sz="900" spc="-1" strike="noStrike"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AU" sz="1400" spc="-1" strike="noStrike">
                <a:latin typeface="Times New Roman"/>
              </a:defRPr>
            </a:lvl1pPr>
          </a:lstStyle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</a:t>
            </a:r>
            <a:r>
              <a:rPr b="0" lang="en-AU" sz="3200" spc="-1" strike="noStrike">
                <a:latin typeface="Arial"/>
              </a:rPr>
              <a:t>to edit </a:t>
            </a:r>
            <a:r>
              <a:rPr b="0" lang="en-AU" sz="3200" spc="-1" strike="noStrike">
                <a:latin typeface="Arial"/>
              </a:rPr>
              <a:t>the </a:t>
            </a:r>
            <a:r>
              <a:rPr b="0" lang="en-AU" sz="3200" spc="-1" strike="noStrike">
                <a:latin typeface="Arial"/>
              </a:rPr>
              <a:t>outlin</a:t>
            </a:r>
            <a:r>
              <a:rPr b="0" lang="en-AU" sz="3200" spc="-1" strike="noStrike">
                <a:latin typeface="Arial"/>
              </a:rPr>
              <a:t>e text </a:t>
            </a:r>
            <a:r>
              <a:rPr b="0" lang="en-AU" sz="3200" spc="-1" strike="noStrike">
                <a:latin typeface="Arial"/>
              </a:rPr>
              <a:t>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</a:t>
            </a:r>
            <a:r>
              <a:rPr b="0" lang="en-AU" sz="2800" spc="-1" strike="noStrike">
                <a:latin typeface="Arial"/>
              </a:rPr>
              <a:t>ond </a:t>
            </a:r>
            <a:r>
              <a:rPr b="0" lang="en-AU" sz="2800" spc="-1" strike="noStrike">
                <a:latin typeface="Arial"/>
              </a:rPr>
              <a:t>Outli</a:t>
            </a:r>
            <a:r>
              <a:rPr b="0" lang="en-AU" sz="2800" spc="-1" strike="noStrike">
                <a:latin typeface="Arial"/>
              </a:rPr>
              <a:t>ne </a:t>
            </a:r>
            <a:r>
              <a:rPr b="0" lang="en-AU" sz="2800" spc="-1" strike="noStrike">
                <a:latin typeface="Arial"/>
              </a:rPr>
              <a:t>Leve</a:t>
            </a:r>
            <a:r>
              <a:rPr b="0" lang="en-AU" sz="2800" spc="-1" strike="noStrike">
                <a:latin typeface="Arial"/>
              </a:rPr>
              <a:t>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hir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utl</a:t>
            </a:r>
            <a:r>
              <a:rPr b="0" lang="en-AU" sz="2400" spc="-1" strike="noStrike">
                <a:latin typeface="Arial"/>
              </a:rPr>
              <a:t>in</a:t>
            </a:r>
            <a:r>
              <a:rPr b="0" lang="en-AU" sz="2400" spc="-1" strike="noStrike">
                <a:latin typeface="Arial"/>
              </a:rPr>
              <a:t>e </a:t>
            </a:r>
            <a:r>
              <a:rPr b="0" lang="en-AU" sz="2400" spc="-1" strike="noStrike">
                <a:latin typeface="Arial"/>
              </a:rPr>
              <a:t>Le</a:t>
            </a:r>
            <a:r>
              <a:rPr b="0" lang="en-AU" sz="2400" spc="-1" strike="noStrike">
                <a:latin typeface="Arial"/>
              </a:rPr>
              <a:t>ve</a:t>
            </a:r>
            <a:r>
              <a:rPr b="0" lang="en-AU" sz="2400" spc="-1" strike="noStrike">
                <a:latin typeface="Arial"/>
              </a:rPr>
              <a:t>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r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415920" y="4434840"/>
            <a:ext cx="4941000" cy="112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5" strike="noStrike" cap="all">
                <a:solidFill>
                  <a:srgbClr val="000000"/>
                </a:solidFill>
                <a:latin typeface="Tenorite"/>
              </a:rPr>
              <a:t>Homelessness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6415920" y="5586840"/>
            <a:ext cx="4941000" cy="3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enorite"/>
              </a:rPr>
              <a:t>James Macgillivray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362240" y="1671480"/>
            <a:ext cx="5110920" cy="12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5" strike="noStrike" cap="all">
                <a:solidFill>
                  <a:srgbClr val="000000"/>
                </a:solidFill>
                <a:latin typeface="Tenorite"/>
              </a:rPr>
              <a:t>Demographics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362240" y="3660840"/>
            <a:ext cx="5110920" cy="188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8000 people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sleep currently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sleep rough in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Australia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Two thirds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male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One fifth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Aboriginal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compared to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one thirtieth in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the wider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population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Half have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mental health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issues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A third have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drug addictions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1218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ftr" idx="38"/>
          </p:nvPr>
        </p:nvSpPr>
        <p:spPr>
          <a:xfrm>
            <a:off x="2463840" y="6356520"/>
            <a:ext cx="34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PRESENTATION TITLE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7B3C2A-C8F0-4FA4-A53F-A513A68A93ED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1</a:t>
            </a:fld>
            <a:endParaRPr b="0" lang="en-AU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5400000" y="467280"/>
            <a:ext cx="5110920" cy="12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5" strike="noStrike" cap="all">
                <a:solidFill>
                  <a:srgbClr val="000000"/>
                </a:solidFill>
                <a:latin typeface="Tenorite"/>
              </a:rPr>
              <a:t>Effects on the broader community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5329080" y="1895040"/>
            <a:ext cx="5110920" cy="15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Community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safety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Increased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burden on </a:t>
            </a: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welfare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PRESENTATION TITLE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6514E-7EEF-4855-932A-1085D99A42C4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3</a:t>
            </a:fld>
            <a:endParaRPr b="0" lang="en-AU" sz="900" spc="-1" strike="noStrike">
              <a:latin typeface="Times New Roman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5454000" y="3780000"/>
            <a:ext cx="4626000" cy="15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362240" y="1671480"/>
            <a:ext cx="5110920" cy="120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145" strike="noStrike" cap="all">
                <a:solidFill>
                  <a:srgbClr val="000000"/>
                </a:solidFill>
                <a:latin typeface="Tenorite"/>
              </a:rPr>
              <a:t>Causes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1362240" y="3660840"/>
            <a:ext cx="5110920" cy="188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Poverty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Drug use</a:t>
            </a:r>
            <a:endParaRPr b="0" lang="en-AU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46" strike="noStrike">
                <a:solidFill>
                  <a:srgbClr val="000000"/>
                </a:solidFill>
                <a:latin typeface="Tenorite"/>
              </a:rPr>
              <a:t>Domestic Violence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1218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20XX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ftr" idx="44"/>
          </p:nvPr>
        </p:nvSpPr>
        <p:spPr>
          <a:xfrm>
            <a:off x="2463840" y="6356520"/>
            <a:ext cx="34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enorite"/>
              </a:rPr>
              <a:t>PRESENTATION TITLE</a:t>
            </a:r>
            <a:endParaRPr b="0" lang="en-AU" sz="900" spc="-1" strike="noStrike">
              <a:latin typeface="Times New Roman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006FA7-6168-40E1-8D75-7EF8F2C7592A}" type="slidenum">
              <a:rPr b="0" lang="en-US" sz="900" spc="-1" strike="noStrike">
                <a:solidFill>
                  <a:srgbClr val="8b8b8b"/>
                </a:solidFill>
                <a:latin typeface="Tenorite"/>
              </a:rPr>
              <a:t>3</a:t>
            </a:fld>
            <a:endParaRPr b="0" lang="en-AU" sz="900" spc="-1" strike="noStrike">
              <a:latin typeface="Times New Roman"/>
            </a:endParaRPr>
          </a:p>
        </p:txBody>
      </p:sp>
      <p:pic>
        <p:nvPicPr>
          <p:cNvPr id="614" name="" descr=""/>
          <p:cNvPicPr/>
          <p:nvPr/>
        </p:nvPicPr>
        <p:blipFill>
          <a:blip r:embed="rId1"/>
          <a:stretch/>
        </p:blipFill>
        <p:spPr>
          <a:xfrm>
            <a:off x="5760000" y="1671480"/>
            <a:ext cx="523836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991200" y="2148840"/>
            <a:ext cx="4178880" cy="171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145" strike="noStrike" cap="all">
                <a:solidFill>
                  <a:srgbClr val="ffffff"/>
                </a:solidFill>
                <a:latin typeface="Tenorite"/>
              </a:rPr>
              <a:t>END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{462FE3C3-B4ED-4300-9EF4-BCAA29E97B00}tf67328976_win32</Template>
  <TotalTime>67</TotalTime>
  <Application>LibreOffice/7.3.7.2$Linux_X86_64 LibreOffice_project/30$Build-2</Application>
  <AppVersion>15.0000</AppVersion>
  <Words>404</Words>
  <Paragraphs>153</Paragraphs>
  <Company>Catholic Education Diocece of Cairns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2022-11-06T23:23:47Z</dcterms:created>
  <dc:creator>James Macgillivray</dc:creator>
  <dc:description/>
  <dc:language>en-AU</dc:language>
  <cp:lastModifiedBy/>
  <dcterms:modified xsi:type="dcterms:W3CDTF">2022-11-15T02:42:30Z</dcterms:modified>
  <cp:revision>6</cp:revision>
  <dc:subject/>
  <dc:title>Homelessness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