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move the slide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AU" sz="2000" spc="-1" strike="noStrike">
                <a:latin typeface="Arial"/>
              </a:rPr>
              <a:t>Click to edit the notes format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AU" sz="1400" spc="-1" strike="noStrike">
                <a:latin typeface="Times New Roman"/>
              </a:rPr>
              <a:t>&lt;header&gt;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1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AFAAC1E-0B1D-42D3-816F-74F0982CFAEB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13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94D784-68F9-4832-8C97-36C1E3B0EA4D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560" cy="40082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80C4C-99F4-4AE9-8118-3DEC8B25294E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3753B0-78CE-4317-84C0-3F25B949FCE7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4F0A68-E613-417E-9C75-D9F290E77E90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Num" idx="17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0C25E1-9978-4705-9A76-BAD9D52241D6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B7296D-4C0C-42CE-9EC1-4ADBBCCAE305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AB1455-5D66-4EE8-AD5E-60577FB7327A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Num" idx="2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1B0BBA-BD98-4C7E-AC29-922EE976E86B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FB07F-D8E9-4508-A97A-57F746A4344B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A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9411A2-5396-4D40-B84C-2F019CBCD1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08573E-947E-4185-B5A0-86AED5C6DC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6B191E-8BD2-4096-A4ED-E804D723AF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DA0F0E-0CB6-4D3B-ADDA-DD08B24C06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ACF017-E960-4D24-BB95-0042C984BE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AE2A11D-FFC9-4D69-9CA5-F880070E4D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8C08E26-62BD-4775-9972-8985E059AC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BF914A4-B034-4641-A58B-DD6D0E60EA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51704EE-29E2-4C68-AC79-AADF3C61A2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320AAD2-A29E-4166-8326-236E6F37ED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5B1489-6186-40DC-9D95-A77C7E602D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FB36499-86D0-4789-8BCB-C6D78365EC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E2C0113-359F-49D4-B2DB-9CD9FD5207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A95470C-4FFE-4C24-B348-C53EEA19C0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9087AAD-C0F6-4630-928F-5CF5E8AD42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423C33C-DD20-4160-8E29-D7DD333C99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A5EC2B3-B5CF-4991-8CBC-7476DACBAC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F330DD0-2952-427D-810D-8A13B2915E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D0EED8-0953-4AB2-AFC3-6EBD72F3C3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381990-26B7-4E8C-9579-A06E651199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F268DD-0677-4DB9-8242-365AC0B133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A24B2C-AE9E-4242-85B8-8851F0741C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89E7A7-86F3-4387-A535-EE333776A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C3EB7-E441-4BE2-B5E9-E193FED7E4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1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: Shape 2"/>
          <p:cNvSpPr/>
          <p:nvPr/>
        </p:nvSpPr>
        <p:spPr>
          <a:xfrm>
            <a:off x="0" y="0"/>
            <a:ext cx="10079280" cy="37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5B7AC22-6B55-4988-A085-7367279A8E6B}" type="slidenum">
              <a: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1"/>
          <p:cNvSpPr/>
          <p:nvPr/>
        </p:nvSpPr>
        <p:spPr>
          <a:xfrm>
            <a:off x="0" y="5400000"/>
            <a:ext cx="10079280" cy="2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Freeform: Shape 2"/>
          <p:cNvSpPr/>
          <p:nvPr/>
        </p:nvSpPr>
        <p:spPr>
          <a:xfrm>
            <a:off x="0" y="0"/>
            <a:ext cx="10079280" cy="121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Freeform: Shape 7"/>
          <p:cNvSpPr/>
          <p:nvPr/>
        </p:nvSpPr>
        <p:spPr>
          <a:xfrm>
            <a:off x="9315000" y="5175000"/>
            <a:ext cx="44928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arcTo wR="10800" hR="10800" stAng="-5400000" swAng="-21600000"/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Box 8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5ABA53C8-BA1C-48B0-8F5C-3CE4FCCC0FBD}" type="slidenum"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AU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1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Freeform: Shape 2"/>
          <p:cNvSpPr/>
          <p:nvPr/>
        </p:nvSpPr>
        <p:spPr>
          <a:xfrm>
            <a:off x="2520000" y="1350000"/>
            <a:ext cx="5039280" cy="188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3590"/>
                </a:lnTo>
                <a:lnTo>
                  <a:pt x="0" y="6280"/>
                </a:lnTo>
                <a:lnTo>
                  <a:pt x="0" y="8970"/>
                </a:lnTo>
                <a:lnTo>
                  <a:pt x="0" y="12630"/>
                </a:lnTo>
                <a:lnTo>
                  <a:pt x="0" y="15320"/>
                </a:lnTo>
                <a:lnTo>
                  <a:pt x="0" y="18010"/>
                </a:lnTo>
                <a:lnTo>
                  <a:pt x="0" y="21600"/>
                </a:lnTo>
                <a:lnTo>
                  <a:pt x="3590" y="21600"/>
                </a:lnTo>
                <a:lnTo>
                  <a:pt x="3449" y="39510"/>
                </a:lnTo>
                <a:lnTo>
                  <a:pt x="8970" y="21600"/>
                </a:lnTo>
                <a:lnTo>
                  <a:pt x="12630" y="21600"/>
                </a:lnTo>
                <a:lnTo>
                  <a:pt x="15320" y="21600"/>
                </a:lnTo>
                <a:lnTo>
                  <a:pt x="18010" y="21600"/>
                </a:lnTo>
                <a:lnTo>
                  <a:pt x="21600" y="21600"/>
                </a:lnTo>
                <a:lnTo>
                  <a:pt x="21600" y="18010"/>
                </a:lnTo>
                <a:lnTo>
                  <a:pt x="21600" y="15320"/>
                </a:lnTo>
                <a:lnTo>
                  <a:pt x="21600" y="12630"/>
                </a:lnTo>
                <a:lnTo>
                  <a:pt x="21600" y="8970"/>
                </a:lnTo>
                <a:lnTo>
                  <a:pt x="21600" y="6280"/>
                </a:lnTo>
                <a:lnTo>
                  <a:pt x="21600" y="3590"/>
                </a:lnTo>
                <a:lnTo>
                  <a:pt x="21600" y="0"/>
                </a:lnTo>
                <a:lnTo>
                  <a:pt x="18010" y="0"/>
                </a:lnTo>
                <a:lnTo>
                  <a:pt x="15320" y="0"/>
                </a:lnTo>
                <a:lnTo>
                  <a:pt x="12630" y="0"/>
                </a:lnTo>
                <a:lnTo>
                  <a:pt x="8970" y="0"/>
                </a:lnTo>
                <a:lnTo>
                  <a:pt x="6280" y="0"/>
                </a:lnTo>
                <a:lnTo>
                  <a:pt x="3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F616E34-42A1-4B12-BFFF-16A1C6B004F1}" type="slidenum">
              <a: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577240"/>
            <a:ext cx="9359280" cy="123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Analysing the Issue of Methamphetamine Abuse Through the See Judge Act Framework</a:t>
            </a:r>
            <a:endParaRPr b="0" lang="en-AU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360000" y="3012840"/>
            <a:ext cx="9359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655"/>
              </a:spcAft>
              <a:buNone/>
              <a:tabLst>
                <a:tab algn="l" pos="0"/>
              </a:tabLst>
            </a:pPr>
            <a:r>
              <a:rPr b="0" lang="en-AU" sz="2200" spc="-1" strike="noStrike">
                <a:solidFill>
                  <a:srgbClr val="ffffff"/>
                </a:solidFill>
                <a:latin typeface="Source Sans Pro"/>
              </a:rPr>
              <a:t>Jame</a:t>
            </a:r>
            <a:r>
              <a:rPr b="0" lang="en-AU" sz="2200" spc="-1" strike="noStrike">
                <a:solidFill>
                  <a:srgbClr val="ffffff"/>
                </a:solidFill>
                <a:latin typeface="Source Sans Pro"/>
              </a:rPr>
              <a:t>s </a:t>
            </a:r>
            <a:r>
              <a:rPr b="0" lang="en-AU" sz="2200" spc="-1" strike="noStrike">
                <a:solidFill>
                  <a:srgbClr val="ffffff"/>
                </a:solidFill>
                <a:latin typeface="Source Sans Pro"/>
              </a:rPr>
              <a:t>Macg</a:t>
            </a:r>
            <a:r>
              <a:rPr b="0" lang="en-AU" sz="2200" spc="-1" strike="noStrike">
                <a:solidFill>
                  <a:srgbClr val="ffffff"/>
                </a:solidFill>
                <a:latin typeface="Source Sans Pro"/>
              </a:rPr>
              <a:t>illivra</a:t>
            </a:r>
            <a:r>
              <a:rPr b="0" lang="en-AU" sz="2200" spc="-1" strike="noStrike">
                <a:solidFill>
                  <a:srgbClr val="ffffff"/>
                </a:solidFill>
                <a:latin typeface="Source Sans Pro"/>
              </a:rPr>
              <a:t>y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Identifying What the Issue is</a:t>
            </a:r>
            <a:endParaRPr b="0" lang="en-AU" sz="27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Methamphetamine is: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A potent central nervous system stimulant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Mainly used as a recreational drug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Highly addictive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Illegal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A Cause of Violent Behaviour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6533640" y="2652840"/>
            <a:ext cx="2466360" cy="18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Identifying the Prevalence of the Issue</a:t>
            </a:r>
            <a:endParaRPr b="0" lang="en-AU" sz="27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Drub abuse in Innisfail is very high relatively to other cities and towns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1.3% in Cassowary Coast in past year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0.8% in Brisbane in past year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This is a 50% difference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Why is this an Issue</a:t>
            </a:r>
            <a:endParaRPr b="0" lang="en-AU" sz="27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In some circumstances using illicit substances can be only 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harmful to the one using the drug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However this is obviously not always the case and many 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drugs make people extremely aggressive and and cause 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large amounts of violence in communities.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Since Violence is obviously bad, taking drugs causing 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violence should not be tolerated.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What is Causing the Issue</a:t>
            </a:r>
            <a:endParaRPr b="0" lang="en-AU" sz="27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4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People try Methamphetamine for a few reasons including: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Curiosity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Boredom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Cope with Mental Health Issues (Depression/Anxiety)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AU" sz="21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Feeling apart of a social group</a:t>
            </a:r>
            <a:endParaRPr b="0" lang="en-A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What is Causing the Issue</a:t>
            </a:r>
            <a:endParaRPr b="0" lang="en-AU" sz="27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Once these people are “in the door” further use it usually caused by addiction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Methamphetamine is highly addictive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Judge – What are the Broader Impacts on Society</a:t>
            </a:r>
            <a:endParaRPr b="0" lang="en-AU" sz="27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4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Increased impact on welfare system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	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People who take drugs have less money to pay for 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	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	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themselves 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	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and require more medial care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  <a:tabLst>
                <a:tab algn="l" pos="0"/>
              </a:tabLst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Increased homeless population</a:t>
            </a:r>
            <a:endParaRPr b="0" lang="en-AU" sz="2400" spc="-1" strike="noStrike">
              <a:latin typeface="Arial"/>
            </a:endParaRPr>
          </a:p>
          <a:p>
            <a:pPr marL="864000" indent="-32400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Drug users spend money on drugs and often won’t/can’t pay for housing</a:t>
            </a:r>
            <a:endParaRPr b="0" lang="en-AU" sz="2400" spc="-1" strike="noStrike">
              <a:latin typeface="Arial"/>
            </a:endParaRPr>
          </a:p>
          <a:p>
            <a:pPr marL="864000" indent="-324000">
              <a:lnSpc>
                <a:spcPct val="9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Act – What does the Church say we Should do About This</a:t>
            </a:r>
            <a:endParaRPr b="0" lang="en-AU" sz="27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4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The Church was a strong stance against the use of mind altering drugs and temptation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1600" spc="-1" strike="noStrike">
                <a:solidFill>
                  <a:srgbClr val="2c3e50"/>
                </a:solidFill>
                <a:latin typeface="Source Sans Pro Semibold"/>
                <a:ea typeface="Arial"/>
              </a:rPr>
              <a:t>No temptation has overtaken you except what is common to mankind. And God is faithful; he will not let you be tempted beyond what you can bear. But when you are tempted, he will also provide a way out so that you can endure it - Corinthians 10:13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AU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  <a:ea typeface="Arial"/>
              </a:rPr>
              <a:t>Prevention, Care and Suppression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12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FBD697B-0C6C-44F6-8690-8E075EBEE501}" type="slidenum">
              <a: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28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2c3e50"/>
                </a:solidFill>
                <a:latin typeface="Source Sans Pro Black"/>
              </a:rPr>
              <a:t>END.</a:t>
            </a:r>
            <a:endParaRPr b="0" lang="en-AU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LibreOffice/7.3.7.2$Linux_X86_64 LibreOffice_project/30$Build-2</Application>
  <AppVersion>15.0000</AppVersion>
  <Words>266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2022-10-19T14:25:29Z</dcterms:created>
  <dc:creator/>
  <dc:description/>
  <dc:language>en-US</dc:language>
  <cp:lastModifiedBy/>
  <dcterms:modified xsi:type="dcterms:W3CDTF">2022-11-16T23:39:37Z</dcterms:modified>
  <cp:revision>15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Custom</vt:lpwstr>
  </property>
  <property fmtid="{D5CDD505-2E9C-101B-9397-08002B2CF9AE}" pid="4" name="Slides">
    <vt:i4>8</vt:i4>
  </property>
</Properties>
</file>