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7" d="100"/>
          <a:sy n="67" d="100"/>
        </p:scale>
        <p:origin x="2790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f8abf1fab1e545f" providerId="LiveId" clId="{2E74AC5B-6849-4862-A7BC-0BDE7FF6CA22}"/>
    <pc:docChg chg="custSel addSld modSld sldOrd">
      <pc:chgData name="" userId="7f8abf1fab1e545f" providerId="LiveId" clId="{2E74AC5B-6849-4862-A7BC-0BDE7FF6CA22}" dt="2024-12-03T13:30:13.160" v="2012" actId="20577"/>
      <pc:docMkLst>
        <pc:docMk/>
      </pc:docMkLst>
      <pc:sldChg chg="modSp">
        <pc:chgData name="" userId="7f8abf1fab1e545f" providerId="LiveId" clId="{2E74AC5B-6849-4862-A7BC-0BDE7FF6CA22}" dt="2024-12-03T13:27:22.012" v="1934" actId="14100"/>
        <pc:sldMkLst>
          <pc:docMk/>
          <pc:sldMk cId="2566766189" sldId="257"/>
        </pc:sldMkLst>
        <pc:spChg chg="mod">
          <ac:chgData name="" userId="7f8abf1fab1e545f" providerId="LiveId" clId="{2E74AC5B-6849-4862-A7BC-0BDE7FF6CA22}" dt="2024-12-03T13:27:22.012" v="1934" actId="14100"/>
          <ac:spMkLst>
            <pc:docMk/>
            <pc:sldMk cId="2566766189" sldId="257"/>
            <ac:spMk id="17" creationId="{94359F1A-EBBF-4535-B04F-13D375AB5FC5}"/>
          </ac:spMkLst>
        </pc:spChg>
      </pc:sldChg>
      <pc:sldChg chg="modSp">
        <pc:chgData name="" userId="7f8abf1fab1e545f" providerId="LiveId" clId="{2E74AC5B-6849-4862-A7BC-0BDE7FF6CA22}" dt="2024-12-03T12:45:11.899" v="21" actId="20577"/>
        <pc:sldMkLst>
          <pc:docMk/>
          <pc:sldMk cId="2151236750" sldId="259"/>
        </pc:sldMkLst>
        <pc:spChg chg="mod">
          <ac:chgData name="" userId="7f8abf1fab1e545f" providerId="LiveId" clId="{2E74AC5B-6849-4862-A7BC-0BDE7FF6CA22}" dt="2024-12-03T12:45:11.899" v="21" actId="20577"/>
          <ac:spMkLst>
            <pc:docMk/>
            <pc:sldMk cId="2151236750" sldId="259"/>
            <ac:spMk id="3" creationId="{DD4FDAE5-627E-411A-A90C-17C8B9446FFC}"/>
          </ac:spMkLst>
        </pc:spChg>
      </pc:sldChg>
      <pc:sldChg chg="modSp ord">
        <pc:chgData name="" userId="7f8abf1fab1e545f" providerId="LiveId" clId="{2E74AC5B-6849-4862-A7BC-0BDE7FF6CA22}" dt="2024-12-03T13:21:38.675" v="1559" actId="20577"/>
        <pc:sldMkLst>
          <pc:docMk/>
          <pc:sldMk cId="1198365393" sldId="260"/>
        </pc:sldMkLst>
        <pc:spChg chg="mod">
          <ac:chgData name="" userId="7f8abf1fab1e545f" providerId="LiveId" clId="{2E74AC5B-6849-4862-A7BC-0BDE7FF6CA22}" dt="2024-12-03T13:21:38.675" v="1559" actId="20577"/>
          <ac:spMkLst>
            <pc:docMk/>
            <pc:sldMk cId="1198365393" sldId="260"/>
            <ac:spMk id="3" creationId="{C48487BC-1968-46BD-B02A-87F6CF0A3A26}"/>
          </ac:spMkLst>
        </pc:spChg>
      </pc:sldChg>
      <pc:sldChg chg="modSp">
        <pc:chgData name="" userId="7f8abf1fab1e545f" providerId="LiveId" clId="{2E74AC5B-6849-4862-A7BC-0BDE7FF6CA22}" dt="2024-12-03T13:10:56.780" v="890" actId="20577"/>
        <pc:sldMkLst>
          <pc:docMk/>
          <pc:sldMk cId="2715819407" sldId="261"/>
        </pc:sldMkLst>
        <pc:spChg chg="mod">
          <ac:chgData name="" userId="7f8abf1fab1e545f" providerId="LiveId" clId="{2E74AC5B-6849-4862-A7BC-0BDE7FF6CA22}" dt="2024-12-03T13:05:36.751" v="263" actId="404"/>
          <ac:spMkLst>
            <pc:docMk/>
            <pc:sldMk cId="2715819407" sldId="261"/>
            <ac:spMk id="2" creationId="{1253D51C-EDE7-4C2D-B802-3E8F526E965C}"/>
          </ac:spMkLst>
        </pc:spChg>
        <pc:spChg chg="mod">
          <ac:chgData name="" userId="7f8abf1fab1e545f" providerId="LiveId" clId="{2E74AC5B-6849-4862-A7BC-0BDE7FF6CA22}" dt="2024-12-03T13:10:56.780" v="890" actId="20577"/>
          <ac:spMkLst>
            <pc:docMk/>
            <pc:sldMk cId="2715819407" sldId="261"/>
            <ac:spMk id="3" creationId="{C319CAFB-1F9F-4A29-BE34-F5A89A849310}"/>
          </ac:spMkLst>
        </pc:spChg>
      </pc:sldChg>
      <pc:sldChg chg="modSp add">
        <pc:chgData name="" userId="7f8abf1fab1e545f" providerId="LiveId" clId="{2E74AC5B-6849-4862-A7BC-0BDE7FF6CA22}" dt="2024-12-03T13:27:00.707" v="1933" actId="20577"/>
        <pc:sldMkLst>
          <pc:docMk/>
          <pc:sldMk cId="3964645901" sldId="262"/>
        </pc:sldMkLst>
        <pc:spChg chg="mod">
          <ac:chgData name="" userId="7f8abf1fab1e545f" providerId="LiveId" clId="{2E74AC5B-6849-4862-A7BC-0BDE7FF6CA22}" dt="2024-12-03T13:27:00.707" v="1933" actId="20577"/>
          <ac:spMkLst>
            <pc:docMk/>
            <pc:sldMk cId="3964645901" sldId="262"/>
            <ac:spMk id="3" creationId="{C48487BC-1968-46BD-B02A-87F6CF0A3A26}"/>
          </ac:spMkLst>
        </pc:spChg>
      </pc:sldChg>
      <pc:sldChg chg="modSp add ord">
        <pc:chgData name="" userId="7f8abf1fab1e545f" providerId="LiveId" clId="{2E74AC5B-6849-4862-A7BC-0BDE7FF6CA22}" dt="2024-12-03T13:17:19.810" v="1257" actId="20577"/>
        <pc:sldMkLst>
          <pc:docMk/>
          <pc:sldMk cId="3675007035" sldId="263"/>
        </pc:sldMkLst>
        <pc:spChg chg="mod">
          <ac:chgData name="" userId="7f8abf1fab1e545f" providerId="LiveId" clId="{2E74AC5B-6849-4862-A7BC-0BDE7FF6CA22}" dt="2024-12-03T13:16:33.572" v="1185" actId="20577"/>
          <ac:spMkLst>
            <pc:docMk/>
            <pc:sldMk cId="3675007035" sldId="263"/>
            <ac:spMk id="2" creationId="{DA766610-5CAB-4910-83A7-EB548AE1F0F8}"/>
          </ac:spMkLst>
        </pc:spChg>
        <pc:spChg chg="mod">
          <ac:chgData name="" userId="7f8abf1fab1e545f" providerId="LiveId" clId="{2E74AC5B-6849-4862-A7BC-0BDE7FF6CA22}" dt="2024-12-03T13:17:19.810" v="1257" actId="20577"/>
          <ac:spMkLst>
            <pc:docMk/>
            <pc:sldMk cId="3675007035" sldId="263"/>
            <ac:spMk id="3" creationId="{0F7823A9-39D4-47BD-BC12-6B4F3769B7B4}"/>
          </ac:spMkLst>
        </pc:spChg>
      </pc:sldChg>
      <pc:sldChg chg="modSp add">
        <pc:chgData name="" userId="7f8abf1fab1e545f" providerId="LiveId" clId="{2E74AC5B-6849-4862-A7BC-0BDE7FF6CA22}" dt="2024-12-03T13:18:32.788" v="1347" actId="20577"/>
        <pc:sldMkLst>
          <pc:docMk/>
          <pc:sldMk cId="1745916328" sldId="264"/>
        </pc:sldMkLst>
        <pc:spChg chg="mod">
          <ac:chgData name="" userId="7f8abf1fab1e545f" providerId="LiveId" clId="{2E74AC5B-6849-4862-A7BC-0BDE7FF6CA22}" dt="2024-12-03T13:18:32.788" v="1347" actId="20577"/>
          <ac:spMkLst>
            <pc:docMk/>
            <pc:sldMk cId="1745916328" sldId="264"/>
            <ac:spMk id="3" creationId="{C48487BC-1968-46BD-B02A-87F6CF0A3A26}"/>
          </ac:spMkLst>
        </pc:spChg>
      </pc:sldChg>
      <pc:sldChg chg="modSp add">
        <pc:chgData name="" userId="7f8abf1fab1e545f" providerId="LiveId" clId="{2E74AC5B-6849-4862-A7BC-0BDE7FF6CA22}" dt="2024-12-03T13:25:48.986" v="1872" actId="20577"/>
        <pc:sldMkLst>
          <pc:docMk/>
          <pc:sldMk cId="3763737957" sldId="265"/>
        </pc:sldMkLst>
        <pc:spChg chg="mod">
          <ac:chgData name="" userId="7f8abf1fab1e545f" providerId="LiveId" clId="{2E74AC5B-6849-4862-A7BC-0BDE7FF6CA22}" dt="2024-12-03T13:25:48.986" v="1872" actId="20577"/>
          <ac:spMkLst>
            <pc:docMk/>
            <pc:sldMk cId="3763737957" sldId="265"/>
            <ac:spMk id="3" creationId="{C48487BC-1968-46BD-B02A-87F6CF0A3A26}"/>
          </ac:spMkLst>
        </pc:spChg>
      </pc:sldChg>
      <pc:sldChg chg="modSp add">
        <pc:chgData name="" userId="7f8abf1fab1e545f" providerId="LiveId" clId="{2E74AC5B-6849-4862-A7BC-0BDE7FF6CA22}" dt="2024-12-03T13:30:13.160" v="2012" actId="20577"/>
        <pc:sldMkLst>
          <pc:docMk/>
          <pc:sldMk cId="145802818" sldId="266"/>
        </pc:sldMkLst>
        <pc:spChg chg="mod">
          <ac:chgData name="" userId="7f8abf1fab1e545f" providerId="LiveId" clId="{2E74AC5B-6849-4862-A7BC-0BDE7FF6CA22}" dt="2024-12-03T13:29:56.027" v="1975" actId="20577"/>
          <ac:spMkLst>
            <pc:docMk/>
            <pc:sldMk cId="145802818" sldId="266"/>
            <ac:spMk id="2" creationId="{EB3EC7F9-130E-4F75-AB5D-8059C1B1606C}"/>
          </ac:spMkLst>
        </pc:spChg>
        <pc:spChg chg="mod">
          <ac:chgData name="" userId="7f8abf1fab1e545f" providerId="LiveId" clId="{2E74AC5B-6849-4862-A7BC-0BDE7FF6CA22}" dt="2024-12-03T13:30:13.160" v="2012" actId="20577"/>
          <ac:spMkLst>
            <pc:docMk/>
            <pc:sldMk cId="145802818" sldId="266"/>
            <ac:spMk id="3" creationId="{0B31A88B-6791-46E3-A8A5-7F59ACCAE8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9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3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7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85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5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82E198-AE84-4270-8B12-CCB80A0A9AC9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370F0-C079-45FB-8317-02D2A9D7EF8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9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0D5D6-CA42-4A6B-878A-08D4C33ED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52DD12-36F4-42F7-B9FD-2A8674E93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Verschiebespiel in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3AA3D8-FF4F-4FD4-9EBC-375EA87357E8}"/>
              </a:ext>
            </a:extLst>
          </p:cNvPr>
          <p:cNvSpPr txBox="1">
            <a:spLocks/>
          </p:cNvSpPr>
          <p:nvPr/>
        </p:nvSpPr>
        <p:spPr>
          <a:xfrm>
            <a:off x="0" y="6421900"/>
            <a:ext cx="1113692" cy="362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03.12.2024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EA12A25-8370-4114-BD21-8305E8C35194}"/>
              </a:ext>
            </a:extLst>
          </p:cNvPr>
          <p:cNvSpPr txBox="1">
            <a:spLocks/>
          </p:cNvSpPr>
          <p:nvPr/>
        </p:nvSpPr>
        <p:spPr>
          <a:xfrm>
            <a:off x="5630008" y="6421901"/>
            <a:ext cx="931984" cy="362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600" dirty="0" err="1"/>
              <a:t>Jayson</a:t>
            </a:r>
            <a:r>
              <a:rPr lang="de-DE" sz="1600" dirty="0"/>
              <a:t> Cleve</a:t>
            </a:r>
            <a:br>
              <a:rPr lang="de-DE" sz="1600" dirty="0"/>
            </a:br>
            <a:r>
              <a:rPr lang="de-DE" sz="1600" dirty="0"/>
              <a:t>Eva Stebich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9A80EF3-686B-46C0-8100-8906D7E87EF7}"/>
              </a:ext>
            </a:extLst>
          </p:cNvPr>
          <p:cNvSpPr txBox="1">
            <a:spLocks/>
          </p:cNvSpPr>
          <p:nvPr/>
        </p:nvSpPr>
        <p:spPr>
          <a:xfrm>
            <a:off x="10598834" y="6421901"/>
            <a:ext cx="1113692" cy="362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dirty="0"/>
              <a:t>BFK</a:t>
            </a:r>
            <a:br>
              <a:rPr lang="de-DE" sz="1600" dirty="0"/>
            </a:br>
            <a:r>
              <a:rPr lang="de-DE" sz="1600" dirty="0"/>
              <a:t>Herr </a:t>
            </a:r>
            <a:r>
              <a:rPr lang="de-DE" sz="1600" dirty="0" err="1"/>
              <a:t>Rauschmaier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2618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66610-5CAB-4910-83A7-EB548AE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823A9-39D4-47BD-BC12-6B4F3769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Code-Reviews wurden regelmäßig durchgeführt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Regelmäßiges </a:t>
            </a:r>
            <a:r>
              <a:rPr lang="de-DE" dirty="0" err="1"/>
              <a:t>Testing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00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C7F9-130E-4F75-AB5D-8059C1B16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31A88B-6791-46E3-A8A5-7F59ACCAE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Jason </a:t>
            </a:r>
            <a:r>
              <a:rPr lang="de-DE" dirty="0" err="1"/>
              <a:t>cleve</a:t>
            </a:r>
            <a:r>
              <a:rPr lang="de-DE" dirty="0"/>
              <a:t>, Eva Stebich</a:t>
            </a:r>
          </a:p>
        </p:txBody>
      </p:sp>
    </p:spTree>
    <p:extLst>
      <p:ext uri="{BB962C8B-B14F-4D97-AF65-F5344CB8AC3E}">
        <p14:creationId xmlns:p14="http://schemas.microsoft.com/office/powerpoint/2010/main" val="14580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9045E-D803-4744-927C-7CEC75FD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3600" dirty="0"/>
              <a:t>Projektplan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934E40E-BBFD-4F25-9682-A93CC5191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392901"/>
              </p:ext>
            </p:extLst>
          </p:nvPr>
        </p:nvGraphicFramePr>
        <p:xfrm>
          <a:off x="1096963" y="2272683"/>
          <a:ext cx="10375901" cy="397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307">
                  <a:extLst>
                    <a:ext uri="{9D8B030D-6E8A-4147-A177-3AD203B41FA5}">
                      <a16:colId xmlns:a16="http://schemas.microsoft.com/office/drawing/2014/main" val="4137979606"/>
                    </a:ext>
                  </a:extLst>
                </a:gridCol>
                <a:gridCol w="1281555">
                  <a:extLst>
                    <a:ext uri="{9D8B030D-6E8A-4147-A177-3AD203B41FA5}">
                      <a16:colId xmlns:a16="http://schemas.microsoft.com/office/drawing/2014/main" val="30314736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669019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6781435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3765034334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331318654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04062432"/>
                    </a:ext>
                  </a:extLst>
                </a:gridCol>
                <a:gridCol w="1071564">
                  <a:extLst>
                    <a:ext uri="{9D8B030D-6E8A-4147-A177-3AD203B41FA5}">
                      <a16:colId xmlns:a16="http://schemas.microsoft.com/office/drawing/2014/main" val="3846729242"/>
                    </a:ext>
                  </a:extLst>
                </a:gridCol>
              </a:tblGrid>
              <a:tr h="7954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Analyse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814557"/>
                  </a:ext>
                </a:extLst>
              </a:tr>
              <a:tr h="795440">
                <a:tc>
                  <a:txBody>
                    <a:bodyPr/>
                    <a:lstStyle/>
                    <a:p>
                      <a:r>
                        <a:rPr lang="de-DE" b="1" dirty="0"/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85"/>
                  </a:ext>
                </a:extLst>
              </a:tr>
              <a:tr h="795439">
                <a:tc>
                  <a:txBody>
                    <a:bodyPr/>
                    <a:lstStyle/>
                    <a:p>
                      <a:r>
                        <a:rPr lang="de-DE" b="1" dirty="0"/>
                        <a:t>Implementierung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65029"/>
                  </a:ext>
                </a:extLst>
              </a:tr>
              <a:tr h="795440">
                <a:tc>
                  <a:txBody>
                    <a:bodyPr/>
                    <a:lstStyle/>
                    <a:p>
                      <a:r>
                        <a:rPr lang="de-DE" b="1" dirty="0"/>
                        <a:t>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3334"/>
                  </a:ext>
                </a:extLst>
              </a:tr>
              <a:tr h="795439">
                <a:tc>
                  <a:txBody>
                    <a:bodyPr/>
                    <a:lstStyle/>
                    <a:p>
                      <a:r>
                        <a:rPr lang="de-DE" b="1" dirty="0"/>
                        <a:t>Dokumentation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0014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29E4651-1BFD-4AED-BE30-5D5AFC14E528}"/>
              </a:ext>
            </a:extLst>
          </p:cNvPr>
          <p:cNvSpPr txBox="1"/>
          <p:nvPr/>
        </p:nvSpPr>
        <p:spPr>
          <a:xfrm>
            <a:off x="2986089" y="1903351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7:40 –9 Uhr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DAF39B-11E8-4EF5-A44B-EF59B21C8A26}"/>
              </a:ext>
            </a:extLst>
          </p:cNvPr>
          <p:cNvSpPr txBox="1"/>
          <p:nvPr/>
        </p:nvSpPr>
        <p:spPr>
          <a:xfrm>
            <a:off x="4329113" y="190335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9–10 Uhr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E842F6-5A88-4DF4-A120-00CA3B765A7B}"/>
              </a:ext>
            </a:extLst>
          </p:cNvPr>
          <p:cNvSpPr txBox="1"/>
          <p:nvPr/>
        </p:nvSpPr>
        <p:spPr>
          <a:xfrm>
            <a:off x="5618163" y="1903351"/>
            <a:ext cx="13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10–11 Uhr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180F8-0D9F-4F44-8BEA-AB580D939BBF}"/>
              </a:ext>
            </a:extLst>
          </p:cNvPr>
          <p:cNvSpPr txBox="1"/>
          <p:nvPr/>
        </p:nvSpPr>
        <p:spPr>
          <a:xfrm>
            <a:off x="6872287" y="1903351"/>
            <a:ext cx="13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11–12 Uhr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60E34F-46E0-490B-B43D-BB085FF4191D}"/>
              </a:ext>
            </a:extLst>
          </p:cNvPr>
          <p:cNvSpPr txBox="1"/>
          <p:nvPr/>
        </p:nvSpPr>
        <p:spPr>
          <a:xfrm>
            <a:off x="8026401" y="1903351"/>
            <a:ext cx="13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12–13 Uhr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BD1ECB-D185-4883-A46B-6BBA225897DF}"/>
              </a:ext>
            </a:extLst>
          </p:cNvPr>
          <p:cNvSpPr txBox="1"/>
          <p:nvPr/>
        </p:nvSpPr>
        <p:spPr>
          <a:xfrm>
            <a:off x="9228138" y="1864078"/>
            <a:ext cx="1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13–14 Uhr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94A2A7-33DC-4696-89C4-134C8DBF03FD}"/>
              </a:ext>
            </a:extLst>
          </p:cNvPr>
          <p:cNvSpPr txBox="1"/>
          <p:nvPr/>
        </p:nvSpPr>
        <p:spPr>
          <a:xfrm>
            <a:off x="10364785" y="1864078"/>
            <a:ext cx="13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14–15 Uhr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A39355-3ACC-4D9B-AFC7-415F2F3E1C5F}"/>
              </a:ext>
            </a:extLst>
          </p:cNvPr>
          <p:cNvSpPr/>
          <p:nvPr/>
        </p:nvSpPr>
        <p:spPr>
          <a:xfrm>
            <a:off x="3043234" y="2311956"/>
            <a:ext cx="871538" cy="71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10E02C-18DA-47BC-9AB7-C0A26DC96741}"/>
              </a:ext>
            </a:extLst>
          </p:cNvPr>
          <p:cNvSpPr/>
          <p:nvPr/>
        </p:nvSpPr>
        <p:spPr>
          <a:xfrm>
            <a:off x="4000494" y="3868110"/>
            <a:ext cx="4686306" cy="73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22CA7FC-1994-48FD-996B-2DD35415F5CF}"/>
              </a:ext>
            </a:extLst>
          </p:cNvPr>
          <p:cNvSpPr/>
          <p:nvPr/>
        </p:nvSpPr>
        <p:spPr>
          <a:xfrm>
            <a:off x="4314818" y="4693403"/>
            <a:ext cx="4371982" cy="71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359F1A-EBBF-4535-B04F-13D375AB5FC5}"/>
              </a:ext>
            </a:extLst>
          </p:cNvPr>
          <p:cNvSpPr/>
          <p:nvPr/>
        </p:nvSpPr>
        <p:spPr>
          <a:xfrm>
            <a:off x="8686800" y="5490006"/>
            <a:ext cx="2408237" cy="71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2A4E48-08E4-448B-B0C1-BE58723C11BF}"/>
              </a:ext>
            </a:extLst>
          </p:cNvPr>
          <p:cNvSpPr/>
          <p:nvPr/>
        </p:nvSpPr>
        <p:spPr>
          <a:xfrm>
            <a:off x="3900498" y="3112057"/>
            <a:ext cx="428615" cy="71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6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6EFE7-011A-41A7-8FF5-FEDB4D0B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3600" dirty="0"/>
              <a:t>Aufgabenverteilung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5A5FB-2989-45BD-8975-DD16829C8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Jayson</a:t>
            </a:r>
            <a:r>
              <a:rPr lang="de-DE" dirty="0"/>
              <a:t> </a:t>
            </a:r>
            <a:r>
              <a:rPr lang="de-DE" dirty="0" err="1"/>
              <a:t>cleve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C0EA9-4E6B-4251-B711-585322CBA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Methodenplanung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createBoard</a:t>
            </a:r>
            <a:r>
              <a:rPr lang="de-DE" dirty="0"/>
              <a:t>():</a:t>
            </a:r>
            <a:r>
              <a:rPr lang="de-DE" dirty="0" err="1"/>
              <a:t>void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mixBoard</a:t>
            </a:r>
            <a:r>
              <a:rPr lang="de-DE" dirty="0"/>
              <a:t>():</a:t>
            </a:r>
            <a:r>
              <a:rPr lang="de-DE" dirty="0" err="1"/>
              <a:t>int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moveEmpty</a:t>
            </a:r>
            <a:r>
              <a:rPr lang="de-DE" dirty="0"/>
              <a:t>():</a:t>
            </a:r>
            <a:r>
              <a:rPr lang="de-DE" dirty="0" err="1"/>
              <a:t>void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printBoard</a:t>
            </a:r>
            <a:r>
              <a:rPr lang="de-DE" dirty="0"/>
              <a:t>():</a:t>
            </a:r>
            <a:r>
              <a:rPr lang="de-DE" dirty="0" err="1"/>
              <a:t>void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getMove</a:t>
            </a:r>
            <a:r>
              <a:rPr lang="de-DE" dirty="0"/>
              <a:t>():</a:t>
            </a:r>
            <a:r>
              <a:rPr lang="de-DE" dirty="0" err="1"/>
              <a:t>int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playAgain</a:t>
            </a:r>
            <a:r>
              <a:rPr lang="de-DE" dirty="0"/>
              <a:t>():</a:t>
            </a:r>
            <a:r>
              <a:rPr lang="de-DE" dirty="0" err="1"/>
              <a:t>boolean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 kommentieren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390160-5B9D-459A-867F-004B5FE67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Eva </a:t>
            </a:r>
            <a:r>
              <a:rPr lang="de-DE" dirty="0" err="1"/>
              <a:t>stebich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4687E3-ED40-42DA-8651-5521469D1E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Methodenplanung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():</a:t>
            </a:r>
            <a:r>
              <a:rPr lang="de-DE" dirty="0" err="1"/>
              <a:t>int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isSolved</a:t>
            </a:r>
            <a:r>
              <a:rPr lang="de-DE" dirty="0"/>
              <a:t>():</a:t>
            </a:r>
            <a:r>
              <a:rPr lang="de-DE" dirty="0" err="1"/>
              <a:t>boolean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findNumber</a:t>
            </a:r>
            <a:r>
              <a:rPr lang="de-DE" dirty="0"/>
              <a:t>():</a:t>
            </a:r>
            <a:r>
              <a:rPr lang="de-DE" dirty="0" err="1"/>
              <a:t>int</a:t>
            </a:r>
            <a:r>
              <a:rPr lang="de-DE" dirty="0"/>
              <a:t>[]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Dokumentation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 kommentieren</a:t>
            </a:r>
          </a:p>
          <a:p>
            <a:pPr marL="201168" lvl="1" indent="0">
              <a:buNone/>
            </a:pP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03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641AE-19F7-464D-A671-01BBDF84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FDAE5-627E-411A-A90C-17C8B944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Zu wenig Zeit					auf das wesentliche konzentrieren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 funktioniert nicht wie gewünscht		</a:t>
            </a:r>
            <a:r>
              <a:rPr lang="de-DE" dirty="0" err="1"/>
              <a:t>Testing</a:t>
            </a:r>
            <a:r>
              <a:rPr lang="de-DE" dirty="0"/>
              <a:t>/ Debugging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Codeänderungen gehen verloren			Versionierung über </a:t>
            </a:r>
            <a:r>
              <a:rPr lang="de-DE" dirty="0" err="1"/>
              <a:t>git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Fehler in der Logik				Regelmäßige Code-Reviews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Während der Umsetzung sind keine Probleme aufgetreten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4CAEE357-AF1E-45D4-851F-009D251A259F}"/>
              </a:ext>
            </a:extLst>
          </p:cNvPr>
          <p:cNvSpPr/>
          <p:nvPr/>
        </p:nvSpPr>
        <p:spPr>
          <a:xfrm>
            <a:off x="3829050" y="1845734"/>
            <a:ext cx="12858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7C2ECF7-5099-4702-8938-AE8089F2306E}"/>
              </a:ext>
            </a:extLst>
          </p:cNvPr>
          <p:cNvSpPr/>
          <p:nvPr/>
        </p:nvSpPr>
        <p:spPr>
          <a:xfrm>
            <a:off x="5453064" y="2328863"/>
            <a:ext cx="947738" cy="31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A23F47F-6D7C-4EC0-A96F-DC6D4F3463CE}"/>
              </a:ext>
            </a:extLst>
          </p:cNvPr>
          <p:cNvSpPr/>
          <p:nvPr/>
        </p:nvSpPr>
        <p:spPr>
          <a:xfrm>
            <a:off x="5029199" y="2752092"/>
            <a:ext cx="12858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DB6BE6A-F86C-4FA9-A8D3-32B1F24FB1CD}"/>
              </a:ext>
            </a:extLst>
          </p:cNvPr>
          <p:cNvSpPr/>
          <p:nvPr/>
        </p:nvSpPr>
        <p:spPr>
          <a:xfrm>
            <a:off x="4167189" y="3229825"/>
            <a:ext cx="12858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204F47A-F00F-4FF8-BA32-02711FB8449D}"/>
              </a:ext>
            </a:extLst>
          </p:cNvPr>
          <p:cNvSpPr/>
          <p:nvPr/>
        </p:nvSpPr>
        <p:spPr>
          <a:xfrm>
            <a:off x="1409699" y="4314826"/>
            <a:ext cx="1285875" cy="7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23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27C86-0D1F-49CB-B5A5-AC46D7D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487BC-1968-46BD-B02A-87F6CF0A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Class Player: </a:t>
            </a:r>
          </a:p>
          <a:p>
            <a:r>
              <a:rPr lang="de-DE" dirty="0" err="1"/>
              <a:t>main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hier wird nur </a:t>
            </a:r>
            <a:r>
              <a:rPr lang="de-DE" dirty="0" err="1"/>
              <a:t>start</a:t>
            </a:r>
            <a:r>
              <a:rPr lang="de-DE" dirty="0"/>
              <a:t>() aufgerufen</a:t>
            </a:r>
          </a:p>
          <a:p>
            <a:pPr marL="0" indent="0">
              <a:buNone/>
            </a:pPr>
            <a:r>
              <a:rPr lang="de-DE" dirty="0" err="1"/>
              <a:t>start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Player Instanz wird erstellt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Benutzer wird gebeten die Spielfeldgröße anzugeben (muss mindestens 2 sein)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PuzzleBoard</a:t>
            </a:r>
            <a:r>
              <a:rPr lang="de-DE" dirty="0"/>
              <a:t> Instanz wird erstellt, das Board wird generiert und auf die Konsole ausgegeben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Spieler gibt seine </a:t>
            </a:r>
            <a:r>
              <a:rPr lang="de-DE" dirty="0" err="1"/>
              <a:t>moves</a:t>
            </a:r>
            <a:r>
              <a:rPr lang="de-DE" dirty="0"/>
              <a:t> ein bis er gewonnen hat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9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27C86-0D1F-49CB-B5A5-AC46D7D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487BC-1968-46BD-B02A-87F6CF0A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Class Player: </a:t>
            </a:r>
          </a:p>
          <a:p>
            <a:r>
              <a:rPr lang="de-DE" dirty="0" err="1"/>
              <a:t>getMove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Spieler gibt die Zahl ein die er mit dem leeren Feld tauschen möchte</a:t>
            </a:r>
          </a:p>
          <a:p>
            <a:pPr marL="0" indent="0">
              <a:buNone/>
            </a:pPr>
            <a:r>
              <a:rPr lang="de-DE" dirty="0" err="1"/>
              <a:t>playAgain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der Spieler gibt ein, ob er nochmal Spielen möchte</a:t>
            </a:r>
          </a:p>
        </p:txBody>
      </p:sp>
    </p:spTree>
    <p:extLst>
      <p:ext uri="{BB962C8B-B14F-4D97-AF65-F5344CB8AC3E}">
        <p14:creationId xmlns:p14="http://schemas.microsoft.com/office/powerpoint/2010/main" val="119836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27C86-0D1F-49CB-B5A5-AC46D7D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487BC-1968-46BD-B02A-87F6CF0A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PuzzleBoard</a:t>
            </a:r>
            <a:r>
              <a:rPr lang="de-DE" dirty="0"/>
              <a:t>: </a:t>
            </a:r>
          </a:p>
          <a:p>
            <a:r>
              <a:rPr lang="de-DE" dirty="0" err="1"/>
              <a:t>move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mit </a:t>
            </a:r>
            <a:r>
              <a:rPr lang="de-DE" dirty="0" err="1"/>
              <a:t>findNumber</a:t>
            </a:r>
            <a:r>
              <a:rPr lang="de-DE" dirty="0"/>
              <a:t>(), wird der Index der eingegebenen Zahl ermittelt und in </a:t>
            </a:r>
            <a:r>
              <a:rPr lang="de-DE" dirty="0" err="1"/>
              <a:t>position</a:t>
            </a:r>
            <a:r>
              <a:rPr lang="de-DE" dirty="0"/>
              <a:t> gespeichert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in dx und </a:t>
            </a:r>
            <a:r>
              <a:rPr lang="de-DE" dirty="0" err="1"/>
              <a:t>dy</a:t>
            </a:r>
            <a:r>
              <a:rPr lang="de-DE" dirty="0"/>
              <a:t> wird die „Distanz“ des leeren Feldes zum zu tauschenden Feldes gespeichert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in der </a:t>
            </a:r>
            <a:r>
              <a:rPr lang="de-DE" dirty="0" err="1"/>
              <a:t>if</a:t>
            </a:r>
            <a:r>
              <a:rPr lang="de-DE" dirty="0"/>
              <a:t>-Bedingung, wird das leere Feld mit der Zahl getauscht</a:t>
            </a:r>
          </a:p>
          <a:p>
            <a:pPr marL="0" indent="0">
              <a:buNone/>
            </a:pPr>
            <a:r>
              <a:rPr lang="de-DE" dirty="0" err="1"/>
              <a:t>mixBoard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durch vier verschiedene </a:t>
            </a:r>
            <a:r>
              <a:rPr lang="de-DE" dirty="0" err="1"/>
              <a:t>cases</a:t>
            </a:r>
            <a:r>
              <a:rPr lang="de-DE" dirty="0"/>
              <a:t> (0-3</a:t>
            </a:r>
            <a:r>
              <a:rPr lang="de-DE" dirty="0">
                <a:sym typeface="Wingdings" panose="05000000000000000000" pitchFamily="2" charset="2"/>
              </a:rPr>
              <a:t> durch </a:t>
            </a:r>
            <a:r>
              <a:rPr lang="de-DE" dirty="0" err="1">
                <a:sym typeface="Wingdings" panose="05000000000000000000" pitchFamily="2" charset="2"/>
              </a:rPr>
              <a:t>random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ermittelt</a:t>
            </a:r>
            <a:r>
              <a:rPr lang="de-DE" dirty="0"/>
              <a:t>), wird das leere Feld mit der Funktion </a:t>
            </a:r>
            <a:r>
              <a:rPr lang="de-DE" dirty="0" err="1"/>
              <a:t>moveEmpty</a:t>
            </a:r>
            <a:r>
              <a:rPr lang="de-DE" dirty="0"/>
              <a:t>() nach oben, unten, links oder rechts verschoben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6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27C86-0D1F-49CB-B5A5-AC46D7D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487BC-1968-46BD-B02A-87F6CF0A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PuzzleBoard</a:t>
            </a:r>
            <a:r>
              <a:rPr lang="de-DE" dirty="0"/>
              <a:t>: </a:t>
            </a:r>
          </a:p>
          <a:p>
            <a:r>
              <a:rPr lang="de-DE" dirty="0" err="1"/>
              <a:t>createBoard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ein zweidimensionales Array in aufsteigender </a:t>
            </a:r>
            <a:r>
              <a:rPr lang="de-DE" dirty="0" err="1"/>
              <a:t>reihenfolge</a:t>
            </a:r>
            <a:r>
              <a:rPr lang="de-DE" dirty="0"/>
              <a:t> gemäß der angegebenen Größe wird erstellt</a:t>
            </a:r>
          </a:p>
          <a:p>
            <a:pPr marL="0" indent="0">
              <a:buNone/>
            </a:pPr>
            <a:r>
              <a:rPr lang="de-DE" dirty="0" err="1"/>
              <a:t>printBoard</a:t>
            </a:r>
            <a:r>
              <a:rPr lang="de-DE" dirty="0"/>
              <a:t>():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das erstellte und gemischte zweidimensionale Array wird auf der Konsole ausgegeben</a:t>
            </a:r>
          </a:p>
          <a:p>
            <a:pPr marL="0" indent="0">
              <a:buNone/>
            </a:pPr>
            <a:r>
              <a:rPr lang="de-DE" dirty="0" err="1"/>
              <a:t>findNumber</a:t>
            </a:r>
            <a:r>
              <a:rPr lang="de-DE" dirty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Der Index der eingegeben Zahl wird ermittelt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73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3D51C-EDE7-4C2D-B802-3E8F526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Code-Dokumentation</a:t>
            </a:r>
            <a:br>
              <a:rPr lang="de-DE" dirty="0"/>
            </a:br>
            <a:r>
              <a:rPr lang="de-DE" sz="3600" dirty="0"/>
              <a:t>Anleitung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19CAFB-1F9F-4A29-BE34-F5A89A84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Start des Spiels: der Spieler soll eine beliebige Spielfeldgröße eingeben (&gt;=2)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danach wird das Spielfeld zufällig generiert und auf die Konsole ausgegeben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Der Spieler, gibt eine benachbarte Zahl des leeren Feldes ein um sie zu tauschen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Ziel des Spiels ist es, die Zahlen in aufsteigender Reihenfolge zu sortieren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Das Spiel endet, sobald die Endposition erreicht ist, danach wird der Spieler gefragt ob er das Spiel beenden möchte, oder eine weitere Runde spielen möchte</a:t>
            </a:r>
          </a:p>
        </p:txBody>
      </p:sp>
    </p:spTree>
    <p:extLst>
      <p:ext uri="{BB962C8B-B14F-4D97-AF65-F5344CB8AC3E}">
        <p14:creationId xmlns:p14="http://schemas.microsoft.com/office/powerpoint/2010/main" val="271581940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466</Words>
  <Application>Microsoft Office PowerPoint</Application>
  <PresentationFormat>Breitbild</PresentationFormat>
  <Paragraphs>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Rückblick</vt:lpstr>
      <vt:lpstr>Programmierprojekt</vt:lpstr>
      <vt:lpstr>Projektplanung Projektplan</vt:lpstr>
      <vt:lpstr>Projektplanung Aufgabenverteilung</vt:lpstr>
      <vt:lpstr>Risikomanagement</vt:lpstr>
      <vt:lpstr>Code-Dokumentation</vt:lpstr>
      <vt:lpstr>Code-Dokumentation</vt:lpstr>
      <vt:lpstr>Code-Dokumentation</vt:lpstr>
      <vt:lpstr>Code-Dokumentation</vt:lpstr>
      <vt:lpstr>Code-Dokumentation Anleitung</vt:lpstr>
      <vt:lpstr>Qualitätssicherung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Programmierprojekt</dc:title>
  <dc:creator>E. S.</dc:creator>
  <cp:lastModifiedBy>E. S.</cp:lastModifiedBy>
  <cp:revision>11</cp:revision>
  <dcterms:created xsi:type="dcterms:W3CDTF">2024-12-03T11:25:13Z</dcterms:created>
  <dcterms:modified xsi:type="dcterms:W3CDTF">2024-12-03T13:30:15Z</dcterms:modified>
</cp:coreProperties>
</file>