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365" autoAdjust="0"/>
  </p:normalViewPr>
  <p:slideViewPr>
    <p:cSldViewPr snapToGrid="0">
      <p:cViewPr varScale="1">
        <p:scale>
          <a:sx n="83" d="100"/>
          <a:sy n="83" d="100"/>
        </p:scale>
        <p:origin x="16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76388-3FFD-4B3D-948E-E804B30C7C7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3FD76E-A075-4463-A8B6-30665DD49B6A}">
      <dgm:prSet phldrT="[Text]"/>
      <dgm:spPr/>
      <dgm:t>
        <a:bodyPr/>
        <a:lstStyle/>
        <a:p>
          <a:r>
            <a:rPr lang="en-US" dirty="0" err="1"/>
            <a:t>javax.inject</a:t>
          </a:r>
          <a:endParaRPr lang="en-US" dirty="0"/>
        </a:p>
      </dgm:t>
    </dgm:pt>
    <dgm:pt modelId="{658E521C-210A-4A24-BB05-55D021A18528}" type="parTrans" cxnId="{E75A0C0B-1275-4899-B529-EB035AA2F51A}">
      <dgm:prSet/>
      <dgm:spPr/>
      <dgm:t>
        <a:bodyPr/>
        <a:lstStyle/>
        <a:p>
          <a:endParaRPr lang="en-US"/>
        </a:p>
      </dgm:t>
    </dgm:pt>
    <dgm:pt modelId="{74B85C49-6AE3-40A1-B825-1A5EE81AF516}" type="sibTrans" cxnId="{E75A0C0B-1275-4899-B529-EB035AA2F51A}">
      <dgm:prSet/>
      <dgm:spPr/>
      <dgm:t>
        <a:bodyPr/>
        <a:lstStyle/>
        <a:p>
          <a:endParaRPr lang="en-US"/>
        </a:p>
      </dgm:t>
    </dgm:pt>
    <dgm:pt modelId="{120A6DCF-E80D-4619-B6E3-D01202AA6204}">
      <dgm:prSet phldrT="[Text]"/>
      <dgm:spPr/>
      <dgm:t>
        <a:bodyPr/>
        <a:lstStyle/>
        <a:p>
          <a:r>
            <a:rPr lang="en-US" dirty="0"/>
            <a:t>Core dependency injection API</a:t>
          </a:r>
        </a:p>
      </dgm:t>
    </dgm:pt>
    <dgm:pt modelId="{75712B54-C7AD-4A69-92F2-4CBEA4E3050C}" type="parTrans" cxnId="{083D7930-B8E8-486B-9002-E15E5E90BD8D}">
      <dgm:prSet/>
      <dgm:spPr/>
      <dgm:t>
        <a:bodyPr/>
        <a:lstStyle/>
        <a:p>
          <a:endParaRPr lang="en-US"/>
        </a:p>
      </dgm:t>
    </dgm:pt>
    <dgm:pt modelId="{5024E2DB-A5F3-47EC-84F0-0A7DC2C0FE1E}" type="sibTrans" cxnId="{083D7930-B8E8-486B-9002-E15E5E90BD8D}">
      <dgm:prSet/>
      <dgm:spPr/>
      <dgm:t>
        <a:bodyPr/>
        <a:lstStyle/>
        <a:p>
          <a:endParaRPr lang="en-US"/>
        </a:p>
      </dgm:t>
    </dgm:pt>
    <dgm:pt modelId="{C9A8D9FF-37A5-4972-90A8-CA8DB36B814D}">
      <dgm:prSet phldrT="[Text]"/>
      <dgm:spPr/>
      <dgm:t>
        <a:bodyPr/>
        <a:lstStyle/>
        <a:p>
          <a:r>
            <a:rPr lang="en-US" dirty="0" err="1"/>
            <a:t>javax.eneterprise.inject</a:t>
          </a:r>
          <a:endParaRPr lang="en-US" dirty="0"/>
        </a:p>
      </dgm:t>
    </dgm:pt>
    <dgm:pt modelId="{FBD9EC8C-95A5-4ECA-B6F2-6D8D5486AEE4}" type="parTrans" cxnId="{3EA2339F-A9E9-4C9B-9E16-EA6A953F63E2}">
      <dgm:prSet/>
      <dgm:spPr/>
      <dgm:t>
        <a:bodyPr/>
        <a:lstStyle/>
        <a:p>
          <a:endParaRPr lang="en-US"/>
        </a:p>
      </dgm:t>
    </dgm:pt>
    <dgm:pt modelId="{8E733334-E140-4B0E-8B3F-FE8E1C6C67EE}" type="sibTrans" cxnId="{3EA2339F-A9E9-4C9B-9E16-EA6A953F63E2}">
      <dgm:prSet/>
      <dgm:spPr/>
      <dgm:t>
        <a:bodyPr/>
        <a:lstStyle/>
        <a:p>
          <a:endParaRPr lang="en-US"/>
        </a:p>
      </dgm:t>
    </dgm:pt>
    <dgm:pt modelId="{02C2341A-D4F5-4DBB-8D56-E6A47C7BC664}">
      <dgm:prSet phldrT="[Text]"/>
      <dgm:spPr/>
      <dgm:t>
        <a:bodyPr/>
        <a:lstStyle/>
        <a:p>
          <a:r>
            <a:rPr lang="en-US" dirty="0"/>
            <a:t>Core CDI API</a:t>
          </a:r>
        </a:p>
      </dgm:t>
    </dgm:pt>
    <dgm:pt modelId="{05DF0ABA-18AA-4A71-93E9-DDFF8B863CB9}" type="parTrans" cxnId="{081B4A31-07D7-47DF-99D5-1E78BF455F11}">
      <dgm:prSet/>
      <dgm:spPr/>
      <dgm:t>
        <a:bodyPr/>
        <a:lstStyle/>
        <a:p>
          <a:endParaRPr lang="en-US"/>
        </a:p>
      </dgm:t>
    </dgm:pt>
    <dgm:pt modelId="{775AFF1C-14BA-4F61-B069-CB42CD1A90DF}" type="sibTrans" cxnId="{081B4A31-07D7-47DF-99D5-1E78BF455F11}">
      <dgm:prSet/>
      <dgm:spPr/>
      <dgm:t>
        <a:bodyPr/>
        <a:lstStyle/>
        <a:p>
          <a:endParaRPr lang="en-US"/>
        </a:p>
      </dgm:t>
    </dgm:pt>
    <dgm:pt modelId="{A495CF04-2AB8-4CC6-8570-3EF3BC7BDE05}">
      <dgm:prSet phldrT="[Text]"/>
      <dgm:spPr/>
      <dgm:t>
        <a:bodyPr/>
        <a:lstStyle/>
        <a:p>
          <a:r>
            <a:rPr lang="en-US" dirty="0" err="1"/>
            <a:t>javax.eneterprise.context</a:t>
          </a:r>
          <a:endParaRPr lang="en-US" dirty="0"/>
        </a:p>
      </dgm:t>
    </dgm:pt>
    <dgm:pt modelId="{9811565B-1DED-4705-8DE0-2E24CFC7F854}" type="parTrans" cxnId="{99B0A08A-CA69-48B8-859D-EAE6A69285B5}">
      <dgm:prSet/>
      <dgm:spPr/>
      <dgm:t>
        <a:bodyPr/>
        <a:lstStyle/>
        <a:p>
          <a:endParaRPr lang="en-US"/>
        </a:p>
      </dgm:t>
    </dgm:pt>
    <dgm:pt modelId="{C1C04AB1-EB45-4958-AE1E-381384EFD4B8}" type="sibTrans" cxnId="{99B0A08A-CA69-48B8-859D-EAE6A69285B5}">
      <dgm:prSet/>
      <dgm:spPr/>
      <dgm:t>
        <a:bodyPr/>
        <a:lstStyle/>
        <a:p>
          <a:endParaRPr lang="en-US"/>
        </a:p>
      </dgm:t>
    </dgm:pt>
    <dgm:pt modelId="{686460B7-8C9C-4FCF-82B2-D69A03BBB3B1}">
      <dgm:prSet phldrT="[Text]"/>
      <dgm:spPr/>
      <dgm:t>
        <a:bodyPr/>
        <a:lstStyle/>
        <a:p>
          <a:r>
            <a:rPr lang="en-US" dirty="0"/>
            <a:t>Scopes and contextual API</a:t>
          </a:r>
        </a:p>
      </dgm:t>
    </dgm:pt>
    <dgm:pt modelId="{16481C82-E2F5-4257-8E8C-2CDA9FFBB8DA}" type="parTrans" cxnId="{272DDDE8-3675-4DC1-A81E-3F355D4639E0}">
      <dgm:prSet/>
      <dgm:spPr/>
      <dgm:t>
        <a:bodyPr/>
        <a:lstStyle/>
        <a:p>
          <a:endParaRPr lang="en-US"/>
        </a:p>
      </dgm:t>
    </dgm:pt>
    <dgm:pt modelId="{EE90C47C-9D12-4A54-B2C6-D260FE1BCE5C}" type="sibTrans" cxnId="{272DDDE8-3675-4DC1-A81E-3F355D4639E0}">
      <dgm:prSet/>
      <dgm:spPr/>
      <dgm:t>
        <a:bodyPr/>
        <a:lstStyle/>
        <a:p>
          <a:endParaRPr lang="en-US"/>
        </a:p>
      </dgm:t>
    </dgm:pt>
    <dgm:pt modelId="{7CC92162-E893-483C-BE25-E5F9DE55BCDE}">
      <dgm:prSet phldrT="[Text]"/>
      <dgm:spPr/>
      <dgm:t>
        <a:bodyPr/>
        <a:lstStyle/>
        <a:p>
          <a:r>
            <a:rPr lang="en-US" dirty="0" err="1"/>
            <a:t>javax.eneterprise.event</a:t>
          </a:r>
          <a:endParaRPr lang="en-US" dirty="0"/>
        </a:p>
      </dgm:t>
    </dgm:pt>
    <dgm:pt modelId="{AAC11766-01EC-4DDC-958A-ABD3E647D98D}" type="parTrans" cxnId="{DA745B99-1778-4E95-A284-49EB95D63283}">
      <dgm:prSet/>
      <dgm:spPr/>
      <dgm:t>
        <a:bodyPr/>
        <a:lstStyle/>
        <a:p>
          <a:endParaRPr lang="en-US"/>
        </a:p>
      </dgm:t>
    </dgm:pt>
    <dgm:pt modelId="{485F3A8A-23D8-4CB7-93C0-E8BB60B61205}" type="sibTrans" cxnId="{DA745B99-1778-4E95-A284-49EB95D63283}">
      <dgm:prSet/>
      <dgm:spPr/>
      <dgm:t>
        <a:bodyPr/>
        <a:lstStyle/>
        <a:p>
          <a:endParaRPr lang="en-US"/>
        </a:p>
      </dgm:t>
    </dgm:pt>
    <dgm:pt modelId="{C942DB02-9E6B-414D-8781-5FB8DA382E49}">
      <dgm:prSet phldrT="[Text]"/>
      <dgm:spPr/>
      <dgm:t>
        <a:bodyPr/>
        <a:lstStyle/>
        <a:p>
          <a:r>
            <a:rPr lang="en-US" dirty="0"/>
            <a:t>Events and observers APIs</a:t>
          </a:r>
        </a:p>
      </dgm:t>
    </dgm:pt>
    <dgm:pt modelId="{5FE3D3CB-97F7-494D-9E99-94A60F8686E8}" type="parTrans" cxnId="{7A2A1C88-156C-466A-804B-E32A77B19D1E}">
      <dgm:prSet/>
      <dgm:spPr/>
      <dgm:t>
        <a:bodyPr/>
        <a:lstStyle/>
        <a:p>
          <a:endParaRPr lang="en-US"/>
        </a:p>
      </dgm:t>
    </dgm:pt>
    <dgm:pt modelId="{98A36D5B-CEDE-475C-8708-7D7195D967D4}" type="sibTrans" cxnId="{7A2A1C88-156C-466A-804B-E32A77B19D1E}">
      <dgm:prSet/>
      <dgm:spPr/>
      <dgm:t>
        <a:bodyPr/>
        <a:lstStyle/>
        <a:p>
          <a:endParaRPr lang="en-US"/>
        </a:p>
      </dgm:t>
    </dgm:pt>
    <dgm:pt modelId="{F5F9DBA2-CFFA-4FBC-96B8-5CD3851309F3}">
      <dgm:prSet phldrT="[Text]"/>
      <dgm:spPr/>
      <dgm:t>
        <a:bodyPr/>
        <a:lstStyle/>
        <a:p>
          <a:r>
            <a:rPr lang="en-US" dirty="0" err="1"/>
            <a:t>javax.interceptor</a:t>
          </a:r>
          <a:endParaRPr lang="en-US" dirty="0"/>
        </a:p>
      </dgm:t>
    </dgm:pt>
    <dgm:pt modelId="{DD2E0A95-059B-48CE-B14D-1CDFEADFEEEA}" type="parTrans" cxnId="{287C3DD9-DF14-4356-B901-33C04D06B085}">
      <dgm:prSet/>
      <dgm:spPr/>
      <dgm:t>
        <a:bodyPr/>
        <a:lstStyle/>
        <a:p>
          <a:endParaRPr lang="en-US"/>
        </a:p>
      </dgm:t>
    </dgm:pt>
    <dgm:pt modelId="{B204072D-5C15-4CD3-A4B7-E3C0A8B36F79}" type="sibTrans" cxnId="{287C3DD9-DF14-4356-B901-33C04D06B085}">
      <dgm:prSet/>
      <dgm:spPr/>
      <dgm:t>
        <a:bodyPr/>
        <a:lstStyle/>
        <a:p>
          <a:endParaRPr lang="en-US"/>
        </a:p>
      </dgm:t>
    </dgm:pt>
    <dgm:pt modelId="{26391E6B-54A0-49FA-81BC-561C56921121}">
      <dgm:prSet phldrT="[Text]"/>
      <dgm:spPr/>
      <dgm:t>
        <a:bodyPr/>
        <a:lstStyle/>
        <a:p>
          <a:r>
            <a:rPr lang="en-US" dirty="0"/>
            <a:t>Interceptor API</a:t>
          </a:r>
        </a:p>
      </dgm:t>
    </dgm:pt>
    <dgm:pt modelId="{C30C50E2-50EF-4314-91D6-D40C58D8C007}" type="parTrans" cxnId="{94C7F400-F21C-4AC4-90EF-2D4B0A2F5226}">
      <dgm:prSet/>
      <dgm:spPr/>
      <dgm:t>
        <a:bodyPr/>
        <a:lstStyle/>
        <a:p>
          <a:endParaRPr lang="en-US"/>
        </a:p>
      </dgm:t>
    </dgm:pt>
    <dgm:pt modelId="{0C95B2BC-E66B-42B9-812C-35D321664DAE}" type="sibTrans" cxnId="{94C7F400-F21C-4AC4-90EF-2D4B0A2F5226}">
      <dgm:prSet/>
      <dgm:spPr/>
      <dgm:t>
        <a:bodyPr/>
        <a:lstStyle/>
        <a:p>
          <a:endParaRPr lang="en-US"/>
        </a:p>
      </dgm:t>
    </dgm:pt>
    <dgm:pt modelId="{9D1B8524-5C34-4122-90A5-35BF7EB95ADD}">
      <dgm:prSet phldrT="[Text]"/>
      <dgm:spPr/>
      <dgm:t>
        <a:bodyPr/>
        <a:lstStyle/>
        <a:p>
          <a:r>
            <a:rPr lang="en-US" dirty="0" err="1"/>
            <a:t>javax.decorator</a:t>
          </a:r>
          <a:endParaRPr lang="en-US" dirty="0"/>
        </a:p>
      </dgm:t>
    </dgm:pt>
    <dgm:pt modelId="{1CF21286-22BE-40E9-BF4E-0E16D7E7F0E4}" type="parTrans" cxnId="{DD787FAE-1DD9-4B0A-A7DE-316C9BCBB7CF}">
      <dgm:prSet/>
      <dgm:spPr/>
      <dgm:t>
        <a:bodyPr/>
        <a:lstStyle/>
        <a:p>
          <a:endParaRPr lang="en-US"/>
        </a:p>
      </dgm:t>
    </dgm:pt>
    <dgm:pt modelId="{57BDD785-C9F1-4156-99A8-778FB9AA0BAE}" type="sibTrans" cxnId="{DD787FAE-1DD9-4B0A-A7DE-316C9BCBB7CF}">
      <dgm:prSet/>
      <dgm:spPr/>
      <dgm:t>
        <a:bodyPr/>
        <a:lstStyle/>
        <a:p>
          <a:endParaRPr lang="en-US"/>
        </a:p>
      </dgm:t>
    </dgm:pt>
    <dgm:pt modelId="{2204BD07-080E-45F3-BC41-4CE3FF13CF25}">
      <dgm:prSet phldrT="[Text]"/>
      <dgm:spPr/>
      <dgm:t>
        <a:bodyPr/>
        <a:lstStyle/>
        <a:p>
          <a:r>
            <a:rPr lang="en-US" dirty="0"/>
            <a:t>Decorators APIs</a:t>
          </a:r>
        </a:p>
      </dgm:t>
    </dgm:pt>
    <dgm:pt modelId="{C36AF43E-82BC-4C4F-A564-1D9166517962}" type="parTrans" cxnId="{6F82B7D5-7225-4307-8FE6-0DC5D6179A77}">
      <dgm:prSet/>
      <dgm:spPr/>
      <dgm:t>
        <a:bodyPr/>
        <a:lstStyle/>
        <a:p>
          <a:endParaRPr lang="en-US"/>
        </a:p>
      </dgm:t>
    </dgm:pt>
    <dgm:pt modelId="{4B12ABEC-08ED-48A8-A06E-42671D3698CB}" type="sibTrans" cxnId="{6F82B7D5-7225-4307-8FE6-0DC5D6179A77}">
      <dgm:prSet/>
      <dgm:spPr/>
      <dgm:t>
        <a:bodyPr/>
        <a:lstStyle/>
        <a:p>
          <a:endParaRPr lang="en-US"/>
        </a:p>
      </dgm:t>
    </dgm:pt>
    <dgm:pt modelId="{9E921FC9-607C-477A-86EF-19728CC85C91}">
      <dgm:prSet phldrT="[Text]"/>
      <dgm:spPr/>
      <dgm:t>
        <a:bodyPr/>
        <a:lstStyle/>
        <a:p>
          <a:r>
            <a:rPr lang="en-US" dirty="0" err="1"/>
            <a:t>javax.eneterprise.util</a:t>
          </a:r>
          <a:endParaRPr lang="en-US" dirty="0"/>
        </a:p>
      </dgm:t>
    </dgm:pt>
    <dgm:pt modelId="{2D0D6511-AFC8-42A6-9187-23C3180871D6}" type="parTrans" cxnId="{7B55337C-24D5-4944-8638-8B62A3362B33}">
      <dgm:prSet/>
      <dgm:spPr/>
      <dgm:t>
        <a:bodyPr/>
        <a:lstStyle/>
        <a:p>
          <a:endParaRPr lang="en-US"/>
        </a:p>
      </dgm:t>
    </dgm:pt>
    <dgm:pt modelId="{F73BEC2E-01C0-4B53-AE81-562D17153AC4}" type="sibTrans" cxnId="{7B55337C-24D5-4944-8638-8B62A3362B33}">
      <dgm:prSet/>
      <dgm:spPr/>
      <dgm:t>
        <a:bodyPr/>
        <a:lstStyle/>
        <a:p>
          <a:endParaRPr lang="en-US"/>
        </a:p>
      </dgm:t>
    </dgm:pt>
    <dgm:pt modelId="{E2D71842-6AC6-4BD3-9F23-8F75300CF0DC}">
      <dgm:prSet phldrT="[Text]"/>
      <dgm:spPr/>
      <dgm:t>
        <a:bodyPr/>
        <a:lstStyle/>
        <a:p>
          <a:r>
            <a:rPr lang="en-US" dirty="0"/>
            <a:t>CDI utility package</a:t>
          </a:r>
        </a:p>
      </dgm:t>
    </dgm:pt>
    <dgm:pt modelId="{3DC345B2-0AD4-4089-8592-17EF1E5BC231}" type="parTrans" cxnId="{D4BD6AC8-21CE-42FC-8B22-5C25A4ECBD13}">
      <dgm:prSet/>
      <dgm:spPr/>
      <dgm:t>
        <a:bodyPr/>
        <a:lstStyle/>
        <a:p>
          <a:endParaRPr lang="en-US"/>
        </a:p>
      </dgm:t>
    </dgm:pt>
    <dgm:pt modelId="{6D841A03-2FDE-4A0C-AB5B-BD86071D68A6}" type="sibTrans" cxnId="{D4BD6AC8-21CE-42FC-8B22-5C25A4ECBD13}">
      <dgm:prSet/>
      <dgm:spPr/>
      <dgm:t>
        <a:bodyPr/>
        <a:lstStyle/>
        <a:p>
          <a:endParaRPr lang="en-US"/>
        </a:p>
      </dgm:t>
    </dgm:pt>
    <dgm:pt modelId="{4AF5EFA1-B2C7-4D44-AB0D-4FD1F6D74007}" type="pres">
      <dgm:prSet presAssocID="{DD376388-3FFD-4B3D-948E-E804B30C7C70}" presName="Name0" presStyleCnt="0">
        <dgm:presLayoutVars>
          <dgm:dir/>
          <dgm:animLvl val="lvl"/>
          <dgm:resizeHandles val="exact"/>
        </dgm:presLayoutVars>
      </dgm:prSet>
      <dgm:spPr/>
    </dgm:pt>
    <dgm:pt modelId="{EB205C52-AEB1-4428-BF0B-D480ECCE618D}" type="pres">
      <dgm:prSet presAssocID="{523FD76E-A075-4463-A8B6-30665DD49B6A}" presName="linNode" presStyleCnt="0"/>
      <dgm:spPr/>
    </dgm:pt>
    <dgm:pt modelId="{9580BCA0-250F-4E19-B74A-15304AA182B9}" type="pres">
      <dgm:prSet presAssocID="{523FD76E-A075-4463-A8B6-30665DD49B6A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2A0F3A65-FD9E-42C1-9B9C-CD8B20D2662A}" type="pres">
      <dgm:prSet presAssocID="{523FD76E-A075-4463-A8B6-30665DD49B6A}" presName="descendantText" presStyleLbl="alignAccFollowNode1" presStyleIdx="0" presStyleCnt="7">
        <dgm:presLayoutVars>
          <dgm:bulletEnabled val="1"/>
        </dgm:presLayoutVars>
      </dgm:prSet>
      <dgm:spPr/>
    </dgm:pt>
    <dgm:pt modelId="{37F1BC54-828B-4FD2-B247-E6CC73441D9C}" type="pres">
      <dgm:prSet presAssocID="{74B85C49-6AE3-40A1-B825-1A5EE81AF516}" presName="sp" presStyleCnt="0"/>
      <dgm:spPr/>
    </dgm:pt>
    <dgm:pt modelId="{7FC9FDED-AC9B-4C04-844D-C2DDF2C0478B}" type="pres">
      <dgm:prSet presAssocID="{C9A8D9FF-37A5-4972-90A8-CA8DB36B814D}" presName="linNode" presStyleCnt="0"/>
      <dgm:spPr/>
    </dgm:pt>
    <dgm:pt modelId="{2F9BF8EA-B151-4D82-A7D0-D0718751C0F8}" type="pres">
      <dgm:prSet presAssocID="{C9A8D9FF-37A5-4972-90A8-CA8DB36B814D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7E91CD7B-B1B5-4AB7-9071-1CACCD7D463E}" type="pres">
      <dgm:prSet presAssocID="{C9A8D9FF-37A5-4972-90A8-CA8DB36B814D}" presName="descendantText" presStyleLbl="alignAccFollowNode1" presStyleIdx="1" presStyleCnt="7">
        <dgm:presLayoutVars>
          <dgm:bulletEnabled val="1"/>
        </dgm:presLayoutVars>
      </dgm:prSet>
      <dgm:spPr/>
    </dgm:pt>
    <dgm:pt modelId="{62146A4D-C531-4FBA-B6A7-06A4F15774D6}" type="pres">
      <dgm:prSet presAssocID="{8E733334-E140-4B0E-8B3F-FE8E1C6C67EE}" presName="sp" presStyleCnt="0"/>
      <dgm:spPr/>
    </dgm:pt>
    <dgm:pt modelId="{D6891AC7-BB96-485C-AFAD-477D2890D42A}" type="pres">
      <dgm:prSet presAssocID="{A495CF04-2AB8-4CC6-8570-3EF3BC7BDE05}" presName="linNode" presStyleCnt="0"/>
      <dgm:spPr/>
    </dgm:pt>
    <dgm:pt modelId="{16A977B9-553A-4A56-8546-CBFF7977E282}" type="pres">
      <dgm:prSet presAssocID="{A495CF04-2AB8-4CC6-8570-3EF3BC7BDE05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E5564D61-CB5B-4F15-B3A3-E22A02A0B691}" type="pres">
      <dgm:prSet presAssocID="{A495CF04-2AB8-4CC6-8570-3EF3BC7BDE05}" presName="descendantText" presStyleLbl="alignAccFollowNode1" presStyleIdx="2" presStyleCnt="7">
        <dgm:presLayoutVars>
          <dgm:bulletEnabled val="1"/>
        </dgm:presLayoutVars>
      </dgm:prSet>
      <dgm:spPr/>
    </dgm:pt>
    <dgm:pt modelId="{6791A1B7-FC98-4006-B59C-53D322EE802E}" type="pres">
      <dgm:prSet presAssocID="{C1C04AB1-EB45-4958-AE1E-381384EFD4B8}" presName="sp" presStyleCnt="0"/>
      <dgm:spPr/>
    </dgm:pt>
    <dgm:pt modelId="{53860049-2262-495F-8FEE-F6DC41543B40}" type="pres">
      <dgm:prSet presAssocID="{7CC92162-E893-483C-BE25-E5F9DE55BCDE}" presName="linNode" presStyleCnt="0"/>
      <dgm:spPr/>
    </dgm:pt>
    <dgm:pt modelId="{9737E01C-68BD-4110-A037-A729A8412BFB}" type="pres">
      <dgm:prSet presAssocID="{7CC92162-E893-483C-BE25-E5F9DE55BCDE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C206371A-15CD-4B90-AAD5-AE6B4237AA08}" type="pres">
      <dgm:prSet presAssocID="{7CC92162-E893-483C-BE25-E5F9DE55BCDE}" presName="descendantText" presStyleLbl="alignAccFollowNode1" presStyleIdx="3" presStyleCnt="7">
        <dgm:presLayoutVars>
          <dgm:bulletEnabled val="1"/>
        </dgm:presLayoutVars>
      </dgm:prSet>
      <dgm:spPr/>
    </dgm:pt>
    <dgm:pt modelId="{DA6BE038-0668-4332-8EC5-BD4B03B6BB53}" type="pres">
      <dgm:prSet presAssocID="{485F3A8A-23D8-4CB7-93C0-E8BB60B61205}" presName="sp" presStyleCnt="0"/>
      <dgm:spPr/>
    </dgm:pt>
    <dgm:pt modelId="{C985C8B3-55A8-496D-A143-2717FABF38C8}" type="pres">
      <dgm:prSet presAssocID="{F5F9DBA2-CFFA-4FBC-96B8-5CD3851309F3}" presName="linNode" presStyleCnt="0"/>
      <dgm:spPr/>
    </dgm:pt>
    <dgm:pt modelId="{5F815E48-CCEC-4B0A-9F4C-F2685C6F8C8E}" type="pres">
      <dgm:prSet presAssocID="{F5F9DBA2-CFFA-4FBC-96B8-5CD3851309F3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CED83D41-DB71-494A-BE1D-B68260B4F9AF}" type="pres">
      <dgm:prSet presAssocID="{F5F9DBA2-CFFA-4FBC-96B8-5CD3851309F3}" presName="descendantText" presStyleLbl="alignAccFollowNode1" presStyleIdx="4" presStyleCnt="7">
        <dgm:presLayoutVars>
          <dgm:bulletEnabled val="1"/>
        </dgm:presLayoutVars>
      </dgm:prSet>
      <dgm:spPr/>
    </dgm:pt>
    <dgm:pt modelId="{B6E81EAF-4CD7-467C-AB70-F2971B5494A0}" type="pres">
      <dgm:prSet presAssocID="{B204072D-5C15-4CD3-A4B7-E3C0A8B36F79}" presName="sp" presStyleCnt="0"/>
      <dgm:spPr/>
    </dgm:pt>
    <dgm:pt modelId="{95E1A973-72B4-42C5-B05D-7A04906A5810}" type="pres">
      <dgm:prSet presAssocID="{9D1B8524-5C34-4122-90A5-35BF7EB95ADD}" presName="linNode" presStyleCnt="0"/>
      <dgm:spPr/>
    </dgm:pt>
    <dgm:pt modelId="{B043825F-A4D9-425D-9712-4281F30FB98C}" type="pres">
      <dgm:prSet presAssocID="{9D1B8524-5C34-4122-90A5-35BF7EB95ADD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60D13BE4-9B0A-40F3-AC49-D448A60FBD44}" type="pres">
      <dgm:prSet presAssocID="{9D1B8524-5C34-4122-90A5-35BF7EB95ADD}" presName="descendantText" presStyleLbl="alignAccFollowNode1" presStyleIdx="5" presStyleCnt="7">
        <dgm:presLayoutVars>
          <dgm:bulletEnabled val="1"/>
        </dgm:presLayoutVars>
      </dgm:prSet>
      <dgm:spPr/>
    </dgm:pt>
    <dgm:pt modelId="{D99FB0EE-8B7A-413B-AA0E-6F85908C9B18}" type="pres">
      <dgm:prSet presAssocID="{57BDD785-C9F1-4156-99A8-778FB9AA0BAE}" presName="sp" presStyleCnt="0"/>
      <dgm:spPr/>
    </dgm:pt>
    <dgm:pt modelId="{15E5C789-B67D-42B0-A96C-EF8E4D802EB7}" type="pres">
      <dgm:prSet presAssocID="{9E921FC9-607C-477A-86EF-19728CC85C91}" presName="linNode" presStyleCnt="0"/>
      <dgm:spPr/>
    </dgm:pt>
    <dgm:pt modelId="{3AF16C1F-6911-4FA0-9E19-D81C94BC944F}" type="pres">
      <dgm:prSet presAssocID="{9E921FC9-607C-477A-86EF-19728CC85C91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956338DF-2EEB-4FB5-B436-54BF66D76F12}" type="pres">
      <dgm:prSet presAssocID="{9E921FC9-607C-477A-86EF-19728CC85C91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E75A0C0B-1275-4899-B529-EB035AA2F51A}" srcId="{DD376388-3FFD-4B3D-948E-E804B30C7C70}" destId="{523FD76E-A075-4463-A8B6-30665DD49B6A}" srcOrd="0" destOrd="0" parTransId="{658E521C-210A-4A24-BB05-55D021A18528}" sibTransId="{74B85C49-6AE3-40A1-B825-1A5EE81AF516}"/>
    <dgm:cxn modelId="{7B55337C-24D5-4944-8638-8B62A3362B33}" srcId="{DD376388-3FFD-4B3D-948E-E804B30C7C70}" destId="{9E921FC9-607C-477A-86EF-19728CC85C91}" srcOrd="6" destOrd="0" parTransId="{2D0D6511-AFC8-42A6-9187-23C3180871D6}" sibTransId="{F73BEC2E-01C0-4B53-AE81-562D17153AC4}"/>
    <dgm:cxn modelId="{2FA23C23-2845-4B31-A689-C0020F051F83}" type="presOf" srcId="{2204BD07-080E-45F3-BC41-4CE3FF13CF25}" destId="{60D13BE4-9B0A-40F3-AC49-D448A60FBD44}" srcOrd="0" destOrd="0" presId="urn:microsoft.com/office/officeart/2005/8/layout/vList5"/>
    <dgm:cxn modelId="{083D7930-B8E8-486B-9002-E15E5E90BD8D}" srcId="{523FD76E-A075-4463-A8B6-30665DD49B6A}" destId="{120A6DCF-E80D-4619-B6E3-D01202AA6204}" srcOrd="0" destOrd="0" parTransId="{75712B54-C7AD-4A69-92F2-4CBEA4E3050C}" sibTransId="{5024E2DB-A5F3-47EC-84F0-0A7DC2C0FE1E}"/>
    <dgm:cxn modelId="{87281B6A-A2DB-40BF-81ED-22EF8F291F16}" type="presOf" srcId="{26391E6B-54A0-49FA-81BC-561C56921121}" destId="{CED83D41-DB71-494A-BE1D-B68260B4F9AF}" srcOrd="0" destOrd="0" presId="urn:microsoft.com/office/officeart/2005/8/layout/vList5"/>
    <dgm:cxn modelId="{1EEA47BB-84BE-4B2C-A99B-CF230503A614}" type="presOf" srcId="{F5F9DBA2-CFFA-4FBC-96B8-5CD3851309F3}" destId="{5F815E48-CCEC-4B0A-9F4C-F2685C6F8C8E}" srcOrd="0" destOrd="0" presId="urn:microsoft.com/office/officeart/2005/8/layout/vList5"/>
    <dgm:cxn modelId="{DD787FAE-1DD9-4B0A-A7DE-316C9BCBB7CF}" srcId="{DD376388-3FFD-4B3D-948E-E804B30C7C70}" destId="{9D1B8524-5C34-4122-90A5-35BF7EB95ADD}" srcOrd="5" destOrd="0" parTransId="{1CF21286-22BE-40E9-BF4E-0E16D7E7F0E4}" sibTransId="{57BDD785-C9F1-4156-99A8-778FB9AA0BAE}"/>
    <dgm:cxn modelId="{2DA76691-A530-4C46-AEDD-1FC9825FFCBD}" type="presOf" srcId="{686460B7-8C9C-4FCF-82B2-D69A03BBB3B1}" destId="{E5564D61-CB5B-4F15-B3A3-E22A02A0B691}" srcOrd="0" destOrd="0" presId="urn:microsoft.com/office/officeart/2005/8/layout/vList5"/>
    <dgm:cxn modelId="{4350ED12-E9B7-496B-986B-C614D8711CAA}" type="presOf" srcId="{523FD76E-A075-4463-A8B6-30665DD49B6A}" destId="{9580BCA0-250F-4E19-B74A-15304AA182B9}" srcOrd="0" destOrd="0" presId="urn:microsoft.com/office/officeart/2005/8/layout/vList5"/>
    <dgm:cxn modelId="{90670F8C-695F-4C67-A96B-A8EAC80E5D87}" type="presOf" srcId="{DD376388-3FFD-4B3D-948E-E804B30C7C70}" destId="{4AF5EFA1-B2C7-4D44-AB0D-4FD1F6D74007}" srcOrd="0" destOrd="0" presId="urn:microsoft.com/office/officeart/2005/8/layout/vList5"/>
    <dgm:cxn modelId="{C2CDBF89-114B-4004-8A02-B73D7DD8CF7B}" type="presOf" srcId="{A495CF04-2AB8-4CC6-8570-3EF3BC7BDE05}" destId="{16A977B9-553A-4A56-8546-CBFF7977E282}" srcOrd="0" destOrd="0" presId="urn:microsoft.com/office/officeart/2005/8/layout/vList5"/>
    <dgm:cxn modelId="{DA745B99-1778-4E95-A284-49EB95D63283}" srcId="{DD376388-3FFD-4B3D-948E-E804B30C7C70}" destId="{7CC92162-E893-483C-BE25-E5F9DE55BCDE}" srcOrd="3" destOrd="0" parTransId="{AAC11766-01EC-4DDC-958A-ABD3E647D98D}" sibTransId="{485F3A8A-23D8-4CB7-93C0-E8BB60B61205}"/>
    <dgm:cxn modelId="{7A2A1C88-156C-466A-804B-E32A77B19D1E}" srcId="{7CC92162-E893-483C-BE25-E5F9DE55BCDE}" destId="{C942DB02-9E6B-414D-8781-5FB8DA382E49}" srcOrd="0" destOrd="0" parTransId="{5FE3D3CB-97F7-494D-9E99-94A60F8686E8}" sibTransId="{98A36D5B-CEDE-475C-8708-7D7195D967D4}"/>
    <dgm:cxn modelId="{3EA2339F-A9E9-4C9B-9E16-EA6A953F63E2}" srcId="{DD376388-3FFD-4B3D-948E-E804B30C7C70}" destId="{C9A8D9FF-37A5-4972-90A8-CA8DB36B814D}" srcOrd="1" destOrd="0" parTransId="{FBD9EC8C-95A5-4ECA-B6F2-6D8D5486AEE4}" sibTransId="{8E733334-E140-4B0E-8B3F-FE8E1C6C67EE}"/>
    <dgm:cxn modelId="{D4BD6AC8-21CE-42FC-8B22-5C25A4ECBD13}" srcId="{9E921FC9-607C-477A-86EF-19728CC85C91}" destId="{E2D71842-6AC6-4BD3-9F23-8F75300CF0DC}" srcOrd="0" destOrd="0" parTransId="{3DC345B2-0AD4-4089-8592-17EF1E5BC231}" sibTransId="{6D841A03-2FDE-4A0C-AB5B-BD86071D68A6}"/>
    <dgm:cxn modelId="{2E4BA8EA-C954-4EE6-A101-9A0B247506E6}" type="presOf" srcId="{E2D71842-6AC6-4BD3-9F23-8F75300CF0DC}" destId="{956338DF-2EEB-4FB5-B436-54BF66D76F12}" srcOrd="0" destOrd="0" presId="urn:microsoft.com/office/officeart/2005/8/layout/vList5"/>
    <dgm:cxn modelId="{00971B7D-4EDA-4B5B-8680-474D99B30492}" type="presOf" srcId="{120A6DCF-E80D-4619-B6E3-D01202AA6204}" destId="{2A0F3A65-FD9E-42C1-9B9C-CD8B20D2662A}" srcOrd="0" destOrd="0" presId="urn:microsoft.com/office/officeart/2005/8/layout/vList5"/>
    <dgm:cxn modelId="{95DF792E-6708-4645-8EF9-930D196246D8}" type="presOf" srcId="{C942DB02-9E6B-414D-8781-5FB8DA382E49}" destId="{C206371A-15CD-4B90-AAD5-AE6B4237AA08}" srcOrd="0" destOrd="0" presId="urn:microsoft.com/office/officeart/2005/8/layout/vList5"/>
    <dgm:cxn modelId="{272DDDE8-3675-4DC1-A81E-3F355D4639E0}" srcId="{A495CF04-2AB8-4CC6-8570-3EF3BC7BDE05}" destId="{686460B7-8C9C-4FCF-82B2-D69A03BBB3B1}" srcOrd="0" destOrd="0" parTransId="{16481C82-E2F5-4257-8E8C-2CDA9FFBB8DA}" sibTransId="{EE90C47C-9D12-4A54-B2C6-D260FE1BCE5C}"/>
    <dgm:cxn modelId="{F80153EC-133E-4028-9A98-CC9939714BB8}" type="presOf" srcId="{7CC92162-E893-483C-BE25-E5F9DE55BCDE}" destId="{9737E01C-68BD-4110-A037-A729A8412BFB}" srcOrd="0" destOrd="0" presId="urn:microsoft.com/office/officeart/2005/8/layout/vList5"/>
    <dgm:cxn modelId="{94C7F400-F21C-4AC4-90EF-2D4B0A2F5226}" srcId="{F5F9DBA2-CFFA-4FBC-96B8-5CD3851309F3}" destId="{26391E6B-54A0-49FA-81BC-561C56921121}" srcOrd="0" destOrd="0" parTransId="{C30C50E2-50EF-4314-91D6-D40C58D8C007}" sibTransId="{0C95B2BC-E66B-42B9-812C-35D321664DAE}"/>
    <dgm:cxn modelId="{081B4A31-07D7-47DF-99D5-1E78BF455F11}" srcId="{C9A8D9FF-37A5-4972-90A8-CA8DB36B814D}" destId="{02C2341A-D4F5-4DBB-8D56-E6A47C7BC664}" srcOrd="0" destOrd="0" parTransId="{05DF0ABA-18AA-4A71-93E9-DDFF8B863CB9}" sibTransId="{775AFF1C-14BA-4F61-B069-CB42CD1A90DF}"/>
    <dgm:cxn modelId="{BD632974-1C58-423A-8828-0CE92F92D3D4}" type="presOf" srcId="{9D1B8524-5C34-4122-90A5-35BF7EB95ADD}" destId="{B043825F-A4D9-425D-9712-4281F30FB98C}" srcOrd="0" destOrd="0" presId="urn:microsoft.com/office/officeart/2005/8/layout/vList5"/>
    <dgm:cxn modelId="{6F82B7D5-7225-4307-8FE6-0DC5D6179A77}" srcId="{9D1B8524-5C34-4122-90A5-35BF7EB95ADD}" destId="{2204BD07-080E-45F3-BC41-4CE3FF13CF25}" srcOrd="0" destOrd="0" parTransId="{C36AF43E-82BC-4C4F-A564-1D9166517962}" sibTransId="{4B12ABEC-08ED-48A8-A06E-42671D3698CB}"/>
    <dgm:cxn modelId="{99B0A08A-CA69-48B8-859D-EAE6A69285B5}" srcId="{DD376388-3FFD-4B3D-948E-E804B30C7C70}" destId="{A495CF04-2AB8-4CC6-8570-3EF3BC7BDE05}" srcOrd="2" destOrd="0" parTransId="{9811565B-1DED-4705-8DE0-2E24CFC7F854}" sibTransId="{C1C04AB1-EB45-4958-AE1E-381384EFD4B8}"/>
    <dgm:cxn modelId="{287C3DD9-DF14-4356-B901-33C04D06B085}" srcId="{DD376388-3FFD-4B3D-948E-E804B30C7C70}" destId="{F5F9DBA2-CFFA-4FBC-96B8-5CD3851309F3}" srcOrd="4" destOrd="0" parTransId="{DD2E0A95-059B-48CE-B14D-1CDFEADFEEEA}" sibTransId="{B204072D-5C15-4CD3-A4B7-E3C0A8B36F79}"/>
    <dgm:cxn modelId="{11B7A64D-70E3-4063-B631-6383FF135269}" type="presOf" srcId="{9E921FC9-607C-477A-86EF-19728CC85C91}" destId="{3AF16C1F-6911-4FA0-9E19-D81C94BC944F}" srcOrd="0" destOrd="0" presId="urn:microsoft.com/office/officeart/2005/8/layout/vList5"/>
    <dgm:cxn modelId="{045E95A0-1564-4D68-A321-2454AB1CD27C}" type="presOf" srcId="{C9A8D9FF-37A5-4972-90A8-CA8DB36B814D}" destId="{2F9BF8EA-B151-4D82-A7D0-D0718751C0F8}" srcOrd="0" destOrd="0" presId="urn:microsoft.com/office/officeart/2005/8/layout/vList5"/>
    <dgm:cxn modelId="{9BB93CB7-799D-4A5B-A11D-E46C461BE307}" type="presOf" srcId="{02C2341A-D4F5-4DBB-8D56-E6A47C7BC664}" destId="{7E91CD7B-B1B5-4AB7-9071-1CACCD7D463E}" srcOrd="0" destOrd="0" presId="urn:microsoft.com/office/officeart/2005/8/layout/vList5"/>
    <dgm:cxn modelId="{026599B8-8266-47F0-9E94-CC57A070F3FA}" type="presParOf" srcId="{4AF5EFA1-B2C7-4D44-AB0D-4FD1F6D74007}" destId="{EB205C52-AEB1-4428-BF0B-D480ECCE618D}" srcOrd="0" destOrd="0" presId="urn:microsoft.com/office/officeart/2005/8/layout/vList5"/>
    <dgm:cxn modelId="{8B638383-5AA5-40A6-B8F8-1321E8754E22}" type="presParOf" srcId="{EB205C52-AEB1-4428-BF0B-D480ECCE618D}" destId="{9580BCA0-250F-4E19-B74A-15304AA182B9}" srcOrd="0" destOrd="0" presId="urn:microsoft.com/office/officeart/2005/8/layout/vList5"/>
    <dgm:cxn modelId="{D5D93EFE-62CD-4B60-BD35-3F0070CEB24E}" type="presParOf" srcId="{EB205C52-AEB1-4428-BF0B-D480ECCE618D}" destId="{2A0F3A65-FD9E-42C1-9B9C-CD8B20D2662A}" srcOrd="1" destOrd="0" presId="urn:microsoft.com/office/officeart/2005/8/layout/vList5"/>
    <dgm:cxn modelId="{98A1B339-3023-407C-97AA-E0657FE14FBC}" type="presParOf" srcId="{4AF5EFA1-B2C7-4D44-AB0D-4FD1F6D74007}" destId="{37F1BC54-828B-4FD2-B247-E6CC73441D9C}" srcOrd="1" destOrd="0" presId="urn:microsoft.com/office/officeart/2005/8/layout/vList5"/>
    <dgm:cxn modelId="{84279213-70D7-4D4E-9CC6-487E1279BB9B}" type="presParOf" srcId="{4AF5EFA1-B2C7-4D44-AB0D-4FD1F6D74007}" destId="{7FC9FDED-AC9B-4C04-844D-C2DDF2C0478B}" srcOrd="2" destOrd="0" presId="urn:microsoft.com/office/officeart/2005/8/layout/vList5"/>
    <dgm:cxn modelId="{C7433F13-00D7-4F8C-8303-3581B4990B02}" type="presParOf" srcId="{7FC9FDED-AC9B-4C04-844D-C2DDF2C0478B}" destId="{2F9BF8EA-B151-4D82-A7D0-D0718751C0F8}" srcOrd="0" destOrd="0" presId="urn:microsoft.com/office/officeart/2005/8/layout/vList5"/>
    <dgm:cxn modelId="{B6F84E17-7EBC-4CA4-9BAF-C5CE5D6CD7EB}" type="presParOf" srcId="{7FC9FDED-AC9B-4C04-844D-C2DDF2C0478B}" destId="{7E91CD7B-B1B5-4AB7-9071-1CACCD7D463E}" srcOrd="1" destOrd="0" presId="urn:microsoft.com/office/officeart/2005/8/layout/vList5"/>
    <dgm:cxn modelId="{3AB27179-F560-404D-A61D-F3049AC0F291}" type="presParOf" srcId="{4AF5EFA1-B2C7-4D44-AB0D-4FD1F6D74007}" destId="{62146A4D-C531-4FBA-B6A7-06A4F15774D6}" srcOrd="3" destOrd="0" presId="urn:microsoft.com/office/officeart/2005/8/layout/vList5"/>
    <dgm:cxn modelId="{CD772A7D-A760-47DD-92A7-465750C4BC96}" type="presParOf" srcId="{4AF5EFA1-B2C7-4D44-AB0D-4FD1F6D74007}" destId="{D6891AC7-BB96-485C-AFAD-477D2890D42A}" srcOrd="4" destOrd="0" presId="urn:microsoft.com/office/officeart/2005/8/layout/vList5"/>
    <dgm:cxn modelId="{5888190B-8CB7-4317-9A0E-E9D191535A5B}" type="presParOf" srcId="{D6891AC7-BB96-485C-AFAD-477D2890D42A}" destId="{16A977B9-553A-4A56-8546-CBFF7977E282}" srcOrd="0" destOrd="0" presId="urn:microsoft.com/office/officeart/2005/8/layout/vList5"/>
    <dgm:cxn modelId="{B3678156-680C-4D6F-A6C2-6CCC9D915D73}" type="presParOf" srcId="{D6891AC7-BB96-485C-AFAD-477D2890D42A}" destId="{E5564D61-CB5B-4F15-B3A3-E22A02A0B691}" srcOrd="1" destOrd="0" presId="urn:microsoft.com/office/officeart/2005/8/layout/vList5"/>
    <dgm:cxn modelId="{F7153D0F-2844-435B-9DD9-5407FCFD809F}" type="presParOf" srcId="{4AF5EFA1-B2C7-4D44-AB0D-4FD1F6D74007}" destId="{6791A1B7-FC98-4006-B59C-53D322EE802E}" srcOrd="5" destOrd="0" presId="urn:microsoft.com/office/officeart/2005/8/layout/vList5"/>
    <dgm:cxn modelId="{7936981D-C6A4-4CB5-8AFC-1C7B7FE806AF}" type="presParOf" srcId="{4AF5EFA1-B2C7-4D44-AB0D-4FD1F6D74007}" destId="{53860049-2262-495F-8FEE-F6DC41543B40}" srcOrd="6" destOrd="0" presId="urn:microsoft.com/office/officeart/2005/8/layout/vList5"/>
    <dgm:cxn modelId="{DB48F96A-CE88-4531-888E-22D5C0EC011F}" type="presParOf" srcId="{53860049-2262-495F-8FEE-F6DC41543B40}" destId="{9737E01C-68BD-4110-A037-A729A8412BFB}" srcOrd="0" destOrd="0" presId="urn:microsoft.com/office/officeart/2005/8/layout/vList5"/>
    <dgm:cxn modelId="{BA81BAC3-118C-475C-85B2-7D35173B84E9}" type="presParOf" srcId="{53860049-2262-495F-8FEE-F6DC41543B40}" destId="{C206371A-15CD-4B90-AAD5-AE6B4237AA08}" srcOrd="1" destOrd="0" presId="urn:microsoft.com/office/officeart/2005/8/layout/vList5"/>
    <dgm:cxn modelId="{B32A5E8C-0DC3-4861-AF29-FD44E125B58D}" type="presParOf" srcId="{4AF5EFA1-B2C7-4D44-AB0D-4FD1F6D74007}" destId="{DA6BE038-0668-4332-8EC5-BD4B03B6BB53}" srcOrd="7" destOrd="0" presId="urn:microsoft.com/office/officeart/2005/8/layout/vList5"/>
    <dgm:cxn modelId="{8A202F5D-C180-4EAD-A0B3-6B72D179A4B7}" type="presParOf" srcId="{4AF5EFA1-B2C7-4D44-AB0D-4FD1F6D74007}" destId="{C985C8B3-55A8-496D-A143-2717FABF38C8}" srcOrd="8" destOrd="0" presId="urn:microsoft.com/office/officeart/2005/8/layout/vList5"/>
    <dgm:cxn modelId="{C7741A50-B6DC-4562-BA26-7509F0944CC8}" type="presParOf" srcId="{C985C8B3-55A8-496D-A143-2717FABF38C8}" destId="{5F815E48-CCEC-4B0A-9F4C-F2685C6F8C8E}" srcOrd="0" destOrd="0" presId="urn:microsoft.com/office/officeart/2005/8/layout/vList5"/>
    <dgm:cxn modelId="{22CCD700-EC40-44ED-8484-BE8C3D1500E8}" type="presParOf" srcId="{C985C8B3-55A8-496D-A143-2717FABF38C8}" destId="{CED83D41-DB71-494A-BE1D-B68260B4F9AF}" srcOrd="1" destOrd="0" presId="urn:microsoft.com/office/officeart/2005/8/layout/vList5"/>
    <dgm:cxn modelId="{B9CBF8AB-F8D2-4B82-979B-D2AB4F5507DB}" type="presParOf" srcId="{4AF5EFA1-B2C7-4D44-AB0D-4FD1F6D74007}" destId="{B6E81EAF-4CD7-467C-AB70-F2971B5494A0}" srcOrd="9" destOrd="0" presId="urn:microsoft.com/office/officeart/2005/8/layout/vList5"/>
    <dgm:cxn modelId="{B34FCA6C-A680-4149-8727-1B9982726488}" type="presParOf" srcId="{4AF5EFA1-B2C7-4D44-AB0D-4FD1F6D74007}" destId="{95E1A973-72B4-42C5-B05D-7A04906A5810}" srcOrd="10" destOrd="0" presId="urn:microsoft.com/office/officeart/2005/8/layout/vList5"/>
    <dgm:cxn modelId="{3A13DE66-B712-4940-B5B3-0908DE16FDAD}" type="presParOf" srcId="{95E1A973-72B4-42C5-B05D-7A04906A5810}" destId="{B043825F-A4D9-425D-9712-4281F30FB98C}" srcOrd="0" destOrd="0" presId="urn:microsoft.com/office/officeart/2005/8/layout/vList5"/>
    <dgm:cxn modelId="{D652BAE7-16E5-4A8B-8C8A-846D1005F15B}" type="presParOf" srcId="{95E1A973-72B4-42C5-B05D-7A04906A5810}" destId="{60D13BE4-9B0A-40F3-AC49-D448A60FBD44}" srcOrd="1" destOrd="0" presId="urn:microsoft.com/office/officeart/2005/8/layout/vList5"/>
    <dgm:cxn modelId="{7622245C-A2D0-4DF9-A819-C6597CE2331F}" type="presParOf" srcId="{4AF5EFA1-B2C7-4D44-AB0D-4FD1F6D74007}" destId="{D99FB0EE-8B7A-413B-AA0E-6F85908C9B18}" srcOrd="11" destOrd="0" presId="urn:microsoft.com/office/officeart/2005/8/layout/vList5"/>
    <dgm:cxn modelId="{8A385C5D-DC7E-40FC-BF18-8FEF42E50A67}" type="presParOf" srcId="{4AF5EFA1-B2C7-4D44-AB0D-4FD1F6D74007}" destId="{15E5C789-B67D-42B0-A96C-EF8E4D802EB7}" srcOrd="12" destOrd="0" presId="urn:microsoft.com/office/officeart/2005/8/layout/vList5"/>
    <dgm:cxn modelId="{68CD6C20-E26A-44A1-A7CF-A883E0070ADC}" type="presParOf" srcId="{15E5C789-B67D-42B0-A96C-EF8E4D802EB7}" destId="{3AF16C1F-6911-4FA0-9E19-D81C94BC944F}" srcOrd="0" destOrd="0" presId="urn:microsoft.com/office/officeart/2005/8/layout/vList5"/>
    <dgm:cxn modelId="{527E23C4-D938-47E7-B4EB-81064823A549}" type="presParOf" srcId="{15E5C789-B67D-42B0-A96C-EF8E4D802EB7}" destId="{956338DF-2EEB-4FB5-B436-54BF66D76F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7436A-E0EC-4C7A-BDF0-C6B9732D1D4E}" type="doc">
      <dgm:prSet loTypeId="urn:microsoft.com/office/officeart/2009/3/layout/SubStepProcess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B65466-3BA8-4DAA-8BD3-712D85594055}">
      <dgm:prSet phldrT="[Text]"/>
      <dgm:spPr/>
      <dgm:t>
        <a:bodyPr/>
        <a:lstStyle/>
        <a:p>
          <a:r>
            <a:rPr lang="en-US" dirty="0"/>
            <a:t>App is started</a:t>
          </a:r>
        </a:p>
      </dgm:t>
    </dgm:pt>
    <dgm:pt modelId="{69F5CE6A-5401-4A58-B8AB-59740535CA16}" type="parTrans" cxnId="{A1CE96A6-343D-4942-8C1F-CF6751DA929D}">
      <dgm:prSet/>
      <dgm:spPr/>
      <dgm:t>
        <a:bodyPr/>
        <a:lstStyle/>
        <a:p>
          <a:endParaRPr lang="en-US"/>
        </a:p>
      </dgm:t>
    </dgm:pt>
    <dgm:pt modelId="{EE29B8BE-0D5C-47D7-9E00-2FE39C3A66D4}" type="sibTrans" cxnId="{A1CE96A6-343D-4942-8C1F-CF6751DA929D}">
      <dgm:prSet/>
      <dgm:spPr/>
      <dgm:t>
        <a:bodyPr/>
        <a:lstStyle/>
        <a:p>
          <a:endParaRPr lang="en-US"/>
        </a:p>
      </dgm:t>
    </dgm:pt>
    <dgm:pt modelId="{EC17DED0-709F-4E87-94F8-7AC7A79BBA04}">
      <dgm:prSet phldrT="[Text]"/>
      <dgm:spPr/>
      <dgm:t>
        <a:bodyPr/>
        <a:lstStyle/>
        <a:p>
          <a:r>
            <a:rPr lang="en-US" dirty="0"/>
            <a:t>Search for beans</a:t>
          </a:r>
        </a:p>
      </dgm:t>
    </dgm:pt>
    <dgm:pt modelId="{17102A10-5F98-48B3-B984-4C1BD76275FC}" type="parTrans" cxnId="{3D81ECB3-96C5-48AC-BDA7-F10AB85C7468}">
      <dgm:prSet/>
      <dgm:spPr/>
      <dgm:t>
        <a:bodyPr/>
        <a:lstStyle/>
        <a:p>
          <a:endParaRPr lang="en-US"/>
        </a:p>
      </dgm:t>
    </dgm:pt>
    <dgm:pt modelId="{5CA369D1-0D82-4FBB-A649-BCBCEF4CAC4F}" type="sibTrans" cxnId="{3D81ECB3-96C5-48AC-BDA7-F10AB85C7468}">
      <dgm:prSet/>
      <dgm:spPr/>
      <dgm:t>
        <a:bodyPr/>
        <a:lstStyle/>
        <a:p>
          <a:endParaRPr lang="en-US"/>
        </a:p>
      </dgm:t>
    </dgm:pt>
    <dgm:pt modelId="{E199B7DD-0EC7-43D7-B30D-9954F48BB3E0}">
      <dgm:prSet phldrT="[Text]"/>
      <dgm:spPr/>
      <dgm:t>
        <a:bodyPr/>
        <a:lstStyle/>
        <a:p>
          <a:r>
            <a:rPr lang="en-US" dirty="0"/>
            <a:t>Bean archives</a:t>
          </a:r>
        </a:p>
      </dgm:t>
    </dgm:pt>
    <dgm:pt modelId="{EE3E5656-EDB6-45FD-AD8A-8BD68F7AA2B7}" type="parTrans" cxnId="{983079C3-3187-423F-96EB-E4837D74ECAD}">
      <dgm:prSet/>
      <dgm:spPr/>
      <dgm:t>
        <a:bodyPr/>
        <a:lstStyle/>
        <a:p>
          <a:endParaRPr lang="en-US"/>
        </a:p>
      </dgm:t>
    </dgm:pt>
    <dgm:pt modelId="{D99D3EF4-FC9D-4C70-B278-C71A52F10674}" type="sibTrans" cxnId="{983079C3-3187-423F-96EB-E4837D74ECAD}">
      <dgm:prSet/>
      <dgm:spPr/>
      <dgm:t>
        <a:bodyPr/>
        <a:lstStyle/>
        <a:p>
          <a:endParaRPr lang="en-US"/>
        </a:p>
      </dgm:t>
    </dgm:pt>
    <dgm:pt modelId="{3E6BBF53-7822-4375-8F88-5FB8B48B4FA7}">
      <dgm:prSet phldrT="[Text]"/>
      <dgm:spPr/>
      <dgm:t>
        <a:bodyPr/>
        <a:lstStyle/>
        <a:p>
          <a:r>
            <a:rPr lang="en-US" dirty="0"/>
            <a:t>Application’s </a:t>
          </a:r>
          <a:r>
            <a:rPr lang="en-US" dirty="0" err="1"/>
            <a:t>calss</a:t>
          </a:r>
          <a:r>
            <a:rPr lang="en-US" dirty="0"/>
            <a:t> path</a:t>
          </a:r>
        </a:p>
      </dgm:t>
    </dgm:pt>
    <dgm:pt modelId="{7DBE0E13-87EE-48C0-B5A3-283A994A5150}" type="parTrans" cxnId="{B176EFF9-1C5E-4AC3-89E2-6A635CC81C13}">
      <dgm:prSet/>
      <dgm:spPr/>
      <dgm:t>
        <a:bodyPr/>
        <a:lstStyle/>
        <a:p>
          <a:endParaRPr lang="en-US"/>
        </a:p>
      </dgm:t>
    </dgm:pt>
    <dgm:pt modelId="{B8D35BA1-2735-4F00-A0E6-C676A85F91CB}" type="sibTrans" cxnId="{B176EFF9-1C5E-4AC3-89E2-6A635CC81C13}">
      <dgm:prSet/>
      <dgm:spPr/>
      <dgm:t>
        <a:bodyPr/>
        <a:lstStyle/>
        <a:p>
          <a:endParaRPr lang="en-US"/>
        </a:p>
      </dgm:t>
    </dgm:pt>
    <dgm:pt modelId="{B1216C8A-FF85-4CB1-A177-0DC1370B15CE}">
      <dgm:prSet phldrT="[Text]"/>
      <dgm:spPr/>
      <dgm:t>
        <a:bodyPr/>
        <a:lstStyle/>
        <a:p>
          <a:r>
            <a:rPr lang="en-US" dirty="0"/>
            <a:t>Detect Definition </a:t>
          </a:r>
          <a:r>
            <a:rPr lang="en-US" dirty="0" err="1"/>
            <a:t>erors</a:t>
          </a:r>
          <a:endParaRPr lang="en-US" dirty="0"/>
        </a:p>
      </dgm:t>
    </dgm:pt>
    <dgm:pt modelId="{B66120C8-E9DE-49C5-BCA6-902400A36CC9}" type="parTrans" cxnId="{812889A4-943A-44D7-8357-63873FC977CC}">
      <dgm:prSet/>
      <dgm:spPr/>
      <dgm:t>
        <a:bodyPr/>
        <a:lstStyle/>
        <a:p>
          <a:endParaRPr lang="en-US"/>
        </a:p>
      </dgm:t>
    </dgm:pt>
    <dgm:pt modelId="{9523411E-A455-4461-A942-E74287391018}" type="sibTrans" cxnId="{812889A4-943A-44D7-8357-63873FC977CC}">
      <dgm:prSet/>
      <dgm:spPr/>
      <dgm:t>
        <a:bodyPr/>
        <a:lstStyle/>
        <a:p>
          <a:endParaRPr lang="en-US"/>
        </a:p>
      </dgm:t>
    </dgm:pt>
    <dgm:pt modelId="{B56863B5-5689-4C26-9566-282BFA28423F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Exception cancel the deployment</a:t>
          </a:r>
        </a:p>
      </dgm:t>
    </dgm:pt>
    <dgm:pt modelId="{94A4A8B7-8DF9-412F-8441-EE1C9C98ACA8}" type="parTrans" cxnId="{08A947A5-D3F4-47D8-B165-4558E7AE098D}">
      <dgm:prSet/>
      <dgm:spPr/>
      <dgm:t>
        <a:bodyPr/>
        <a:lstStyle/>
        <a:p>
          <a:endParaRPr lang="en-US"/>
        </a:p>
      </dgm:t>
    </dgm:pt>
    <dgm:pt modelId="{2C676002-1FB6-47FB-9EFE-0FD70399D78C}" type="sibTrans" cxnId="{08A947A5-D3F4-47D8-B165-4558E7AE098D}">
      <dgm:prSet/>
      <dgm:spPr/>
      <dgm:t>
        <a:bodyPr/>
        <a:lstStyle/>
        <a:p>
          <a:endParaRPr lang="en-US"/>
        </a:p>
      </dgm:t>
    </dgm:pt>
    <dgm:pt modelId="{4542CE05-3908-44F3-8E64-C7F949EF15F5}">
      <dgm:prSet phldrT="[Text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US" b="1" cap="none" spc="0" dirty="0">
              <a:ln/>
              <a:solidFill>
                <a:schemeClr val="accent4"/>
              </a:solidFill>
              <a:effectLst/>
            </a:rPr>
            <a:t>Up and </a:t>
          </a:r>
          <a:r>
            <a:rPr lang="en-US" b="1" cap="none" spc="0" dirty="0" err="1">
              <a:ln/>
              <a:solidFill>
                <a:schemeClr val="accent4"/>
              </a:solidFill>
              <a:effectLst/>
            </a:rPr>
            <a:t>Runing</a:t>
          </a:r>
          <a:endParaRPr lang="en-US" b="1" cap="none" spc="0" dirty="0">
            <a:ln/>
            <a:solidFill>
              <a:schemeClr val="accent4"/>
            </a:solidFill>
            <a:effectLst/>
          </a:endParaRPr>
        </a:p>
      </dgm:t>
    </dgm:pt>
    <dgm:pt modelId="{5EB5B290-2B95-4BB7-9D29-2DEA2D71A4CF}" type="parTrans" cxnId="{F54F1758-5A88-49CC-AE7B-22154CBE6C18}">
      <dgm:prSet/>
      <dgm:spPr/>
      <dgm:t>
        <a:bodyPr/>
        <a:lstStyle/>
        <a:p>
          <a:endParaRPr lang="en-US"/>
        </a:p>
      </dgm:t>
    </dgm:pt>
    <dgm:pt modelId="{7F54C0B0-4605-4945-81D5-52288333A9D6}" type="sibTrans" cxnId="{F54F1758-5A88-49CC-AE7B-22154CBE6C18}">
      <dgm:prSet/>
      <dgm:spPr/>
      <dgm:t>
        <a:bodyPr/>
        <a:lstStyle/>
        <a:p>
          <a:endParaRPr lang="en-US"/>
        </a:p>
      </dgm:t>
    </dgm:pt>
    <dgm:pt modelId="{2082539E-B922-45B7-BE39-F37938CC214D}">
      <dgm:prSet phldrT="[Text]"/>
      <dgm:spPr/>
      <dgm:t>
        <a:bodyPr/>
        <a:lstStyle/>
        <a:p>
          <a:r>
            <a:rPr lang="en-US" dirty="0"/>
            <a:t>Web app</a:t>
          </a:r>
        </a:p>
      </dgm:t>
    </dgm:pt>
    <dgm:pt modelId="{EF1FA0F1-1EF0-4285-A6B7-FADE986BE7BB}" type="parTrans" cxnId="{E3EC2BDF-6629-460F-BDB0-8A0F704A1363}">
      <dgm:prSet/>
      <dgm:spPr/>
      <dgm:t>
        <a:bodyPr/>
        <a:lstStyle/>
        <a:p>
          <a:endParaRPr lang="en-US"/>
        </a:p>
      </dgm:t>
    </dgm:pt>
    <dgm:pt modelId="{B55FDC65-60CC-4862-8876-25831A9164B0}" type="sibTrans" cxnId="{E3EC2BDF-6629-460F-BDB0-8A0F704A1363}">
      <dgm:prSet/>
      <dgm:spPr/>
      <dgm:t>
        <a:bodyPr/>
        <a:lstStyle/>
        <a:p>
          <a:endParaRPr lang="en-US"/>
        </a:p>
      </dgm:t>
    </dgm:pt>
    <dgm:pt modelId="{AD0AE1E7-E12F-46A9-8703-7AB651AF7042}">
      <dgm:prSet phldrT="[Text]"/>
      <dgm:spPr/>
      <dgm:t>
        <a:bodyPr/>
        <a:lstStyle/>
        <a:p>
          <a:r>
            <a:rPr lang="en-US" dirty="0"/>
            <a:t>Standard JAVA SE APP</a:t>
          </a:r>
        </a:p>
      </dgm:t>
    </dgm:pt>
    <dgm:pt modelId="{BE2F29F1-B23B-42FB-872B-0ACE3757593B}" type="parTrans" cxnId="{217868D9-E8DD-4D01-ADF9-279407FB184F}">
      <dgm:prSet/>
      <dgm:spPr/>
      <dgm:t>
        <a:bodyPr/>
        <a:lstStyle/>
        <a:p>
          <a:endParaRPr lang="en-US"/>
        </a:p>
      </dgm:t>
    </dgm:pt>
    <dgm:pt modelId="{E509924B-57F8-4DD8-9A2B-5C15E9455B39}" type="sibTrans" cxnId="{217868D9-E8DD-4D01-ADF9-279407FB184F}">
      <dgm:prSet/>
      <dgm:spPr/>
      <dgm:t>
        <a:bodyPr/>
        <a:lstStyle/>
        <a:p>
          <a:endParaRPr lang="en-US"/>
        </a:p>
      </dgm:t>
    </dgm:pt>
    <dgm:pt modelId="{4108E0FF-106F-46BA-8386-CA978C671DCB}">
      <dgm:prSet phldrT="[Text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US" b="1" cap="none" spc="0" dirty="0">
              <a:ln/>
              <a:solidFill>
                <a:schemeClr val="accent4"/>
              </a:solidFill>
              <a:effectLst/>
            </a:rPr>
            <a:t>Injection points are referenced</a:t>
          </a:r>
        </a:p>
      </dgm:t>
    </dgm:pt>
    <dgm:pt modelId="{F0BFA10D-5D90-456C-9172-BFE7BB6D2D7E}" type="parTrans" cxnId="{4D4014C7-5C63-4722-AEED-132F954F78DC}">
      <dgm:prSet/>
      <dgm:spPr/>
      <dgm:t>
        <a:bodyPr/>
        <a:lstStyle/>
        <a:p>
          <a:endParaRPr lang="en-US"/>
        </a:p>
      </dgm:t>
    </dgm:pt>
    <dgm:pt modelId="{BE7A89AE-4939-49FA-9047-B9D7DAFB567A}" type="sibTrans" cxnId="{4D4014C7-5C63-4722-AEED-132F954F78DC}">
      <dgm:prSet/>
      <dgm:spPr/>
      <dgm:t>
        <a:bodyPr/>
        <a:lstStyle/>
        <a:p>
          <a:endParaRPr lang="en-US"/>
        </a:p>
      </dgm:t>
    </dgm:pt>
    <dgm:pt modelId="{4208F947-422A-4005-BB5F-075F7B73EAED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Application is not available</a:t>
          </a:r>
        </a:p>
      </dgm:t>
    </dgm:pt>
    <dgm:pt modelId="{57531510-43E1-4F10-977A-904C94483942}" type="parTrans" cxnId="{1B0C0372-538C-4DAE-B205-25F1F061481B}">
      <dgm:prSet/>
      <dgm:spPr/>
      <dgm:t>
        <a:bodyPr/>
        <a:lstStyle/>
        <a:p>
          <a:endParaRPr lang="en-US"/>
        </a:p>
      </dgm:t>
    </dgm:pt>
    <dgm:pt modelId="{4B0D0ABC-8405-4576-B6FD-86F2F90BF4CA}" type="sibTrans" cxnId="{1B0C0372-538C-4DAE-B205-25F1F061481B}">
      <dgm:prSet/>
      <dgm:spPr/>
      <dgm:t>
        <a:bodyPr/>
        <a:lstStyle/>
        <a:p>
          <a:endParaRPr lang="en-US"/>
        </a:p>
      </dgm:t>
    </dgm:pt>
    <dgm:pt modelId="{9AF58A91-1962-419D-9395-772C28E67EBC}" type="pres">
      <dgm:prSet presAssocID="{11A7436A-E0EC-4C7A-BDF0-C6B9732D1D4E}" presName="Name0" presStyleCnt="0">
        <dgm:presLayoutVars>
          <dgm:chMax val="7"/>
          <dgm:dir/>
          <dgm:animOne val="branch"/>
        </dgm:presLayoutVars>
      </dgm:prSet>
      <dgm:spPr/>
    </dgm:pt>
    <dgm:pt modelId="{5553C5DF-C476-47B7-9B2D-8BD883320769}" type="pres">
      <dgm:prSet presAssocID="{9AB65466-3BA8-4DAA-8BD3-712D85594055}" presName="parTx1" presStyleLbl="node1" presStyleIdx="0" presStyleCnt="3"/>
      <dgm:spPr/>
    </dgm:pt>
    <dgm:pt modelId="{CAD2D4A8-D839-4575-A425-A0D190BA32EA}" type="pres">
      <dgm:prSet presAssocID="{9AB65466-3BA8-4DAA-8BD3-712D85594055}" presName="spPre1" presStyleCnt="0"/>
      <dgm:spPr/>
    </dgm:pt>
    <dgm:pt modelId="{DAFC8EB1-D51E-4B82-98D5-2055E53C3E5A}" type="pres">
      <dgm:prSet presAssocID="{9AB65466-3BA8-4DAA-8BD3-712D85594055}" presName="chLin1" presStyleCnt="0"/>
      <dgm:spPr/>
    </dgm:pt>
    <dgm:pt modelId="{67C1A454-4B43-4B3F-97AD-2ACBC19F2AB0}" type="pres">
      <dgm:prSet presAssocID="{EF1FA0F1-1EF0-4285-A6B7-FADE986BE7BB}" presName="Name11" presStyleLbl="parChTrans1D1" presStyleIdx="0" presStyleCnt="24"/>
      <dgm:spPr/>
    </dgm:pt>
    <dgm:pt modelId="{CB7422EA-7985-40DE-BBDB-2E08B10D7AB7}" type="pres">
      <dgm:prSet presAssocID="{EF1FA0F1-1EF0-4285-A6B7-FADE986BE7BB}" presName="Name31" presStyleLbl="parChTrans1D1" presStyleIdx="1" presStyleCnt="24"/>
      <dgm:spPr/>
    </dgm:pt>
    <dgm:pt modelId="{2B27F66D-F55B-4AE7-B916-FE3105788A2C}" type="pres">
      <dgm:prSet presAssocID="{2082539E-B922-45B7-BE39-F37938CC214D}" presName="txAndLines1" presStyleCnt="0"/>
      <dgm:spPr/>
    </dgm:pt>
    <dgm:pt modelId="{B81FEE95-93F0-4F98-880D-8A12AADB0326}" type="pres">
      <dgm:prSet presAssocID="{2082539E-B922-45B7-BE39-F37938CC214D}" presName="anchor1" presStyleCnt="0"/>
      <dgm:spPr/>
    </dgm:pt>
    <dgm:pt modelId="{B8E2F57D-3FBC-447A-A1D3-F0BF33CEF06C}" type="pres">
      <dgm:prSet presAssocID="{2082539E-B922-45B7-BE39-F37938CC214D}" presName="backup1" presStyleCnt="0"/>
      <dgm:spPr/>
    </dgm:pt>
    <dgm:pt modelId="{EBE4F5F1-9EAE-4323-9984-0C58091C7F97}" type="pres">
      <dgm:prSet presAssocID="{2082539E-B922-45B7-BE39-F37938CC214D}" presName="preLine1" presStyleLbl="parChTrans1D1" presStyleIdx="2" presStyleCnt="24"/>
      <dgm:spPr/>
    </dgm:pt>
    <dgm:pt modelId="{3F7D6710-DC05-495F-8258-661CABE8CB8E}" type="pres">
      <dgm:prSet presAssocID="{2082539E-B922-45B7-BE39-F37938CC214D}" presName="desTx1" presStyleLbl="revTx" presStyleIdx="0" presStyleCnt="0">
        <dgm:presLayoutVars>
          <dgm:bulletEnabled val="1"/>
        </dgm:presLayoutVars>
      </dgm:prSet>
      <dgm:spPr/>
    </dgm:pt>
    <dgm:pt modelId="{F4F26256-574E-4853-87AD-9986975B1667}" type="pres">
      <dgm:prSet presAssocID="{2082539E-B922-45B7-BE39-F37938CC214D}" presName="postLine1" presStyleLbl="parChTrans1D1" presStyleIdx="3" presStyleCnt="24"/>
      <dgm:spPr/>
    </dgm:pt>
    <dgm:pt modelId="{CC2BB99C-06CE-4FCD-ACB0-6425CDB58D5A}" type="pres">
      <dgm:prSet presAssocID="{BE2F29F1-B23B-42FB-872B-0ACE3757593B}" presName="Name11" presStyleLbl="parChTrans1D1" presStyleIdx="4" presStyleCnt="24"/>
      <dgm:spPr/>
    </dgm:pt>
    <dgm:pt modelId="{09201F11-C13C-4ED2-8EDC-9F884C3F9AB5}" type="pres">
      <dgm:prSet presAssocID="{BE2F29F1-B23B-42FB-872B-0ACE3757593B}" presName="Name31" presStyleLbl="parChTrans1D1" presStyleIdx="5" presStyleCnt="24"/>
      <dgm:spPr/>
    </dgm:pt>
    <dgm:pt modelId="{D7DDD928-581E-4EFB-8B8A-340327E21591}" type="pres">
      <dgm:prSet presAssocID="{AD0AE1E7-E12F-46A9-8703-7AB651AF7042}" presName="txAndLines1" presStyleCnt="0"/>
      <dgm:spPr/>
    </dgm:pt>
    <dgm:pt modelId="{A0675349-ECD3-40AF-9B83-3DB0C2C0440D}" type="pres">
      <dgm:prSet presAssocID="{AD0AE1E7-E12F-46A9-8703-7AB651AF7042}" presName="anchor1" presStyleCnt="0"/>
      <dgm:spPr/>
    </dgm:pt>
    <dgm:pt modelId="{A3D0115C-9419-4E9C-BC4B-D48E6E54725C}" type="pres">
      <dgm:prSet presAssocID="{AD0AE1E7-E12F-46A9-8703-7AB651AF7042}" presName="backup1" presStyleCnt="0"/>
      <dgm:spPr/>
    </dgm:pt>
    <dgm:pt modelId="{0CEBDE6D-6DE4-4231-ACC8-F462BC076B86}" type="pres">
      <dgm:prSet presAssocID="{AD0AE1E7-E12F-46A9-8703-7AB651AF7042}" presName="preLine1" presStyleLbl="parChTrans1D1" presStyleIdx="6" presStyleCnt="24"/>
      <dgm:spPr/>
    </dgm:pt>
    <dgm:pt modelId="{08DECA2B-3C34-4518-A82B-CF10EA58740F}" type="pres">
      <dgm:prSet presAssocID="{AD0AE1E7-E12F-46A9-8703-7AB651AF7042}" presName="desTx1" presStyleLbl="revTx" presStyleIdx="0" presStyleCnt="0">
        <dgm:presLayoutVars>
          <dgm:bulletEnabled val="1"/>
        </dgm:presLayoutVars>
      </dgm:prSet>
      <dgm:spPr/>
    </dgm:pt>
    <dgm:pt modelId="{696907DC-42FA-418C-900A-917CE4D87F98}" type="pres">
      <dgm:prSet presAssocID="{AD0AE1E7-E12F-46A9-8703-7AB651AF7042}" presName="postLine1" presStyleLbl="parChTrans1D1" presStyleIdx="7" presStyleCnt="24"/>
      <dgm:spPr/>
    </dgm:pt>
    <dgm:pt modelId="{45C9DB02-0DE9-4F1A-A14A-7339590481F4}" type="pres">
      <dgm:prSet presAssocID="{9AB65466-3BA8-4DAA-8BD3-712D85594055}" presName="spPost1" presStyleCnt="0"/>
      <dgm:spPr/>
    </dgm:pt>
    <dgm:pt modelId="{BA242245-2FDE-41CE-A379-B8B3D429396D}" type="pres">
      <dgm:prSet presAssocID="{EC17DED0-709F-4E87-94F8-7AC7A79BBA04}" presName="parTx2" presStyleLbl="node1" presStyleIdx="1" presStyleCnt="3"/>
      <dgm:spPr/>
    </dgm:pt>
    <dgm:pt modelId="{8C69DE9C-0B1E-44F0-BCF0-8579B641C1A6}" type="pres">
      <dgm:prSet presAssocID="{EC17DED0-709F-4E87-94F8-7AC7A79BBA04}" presName="spPre2" presStyleCnt="0"/>
      <dgm:spPr/>
    </dgm:pt>
    <dgm:pt modelId="{4CAF397D-0B7C-4988-B28A-F2F7C878E03E}" type="pres">
      <dgm:prSet presAssocID="{EC17DED0-709F-4E87-94F8-7AC7A79BBA04}" presName="chLin2" presStyleCnt="0"/>
      <dgm:spPr/>
    </dgm:pt>
    <dgm:pt modelId="{CA728DC7-BF24-4EC8-A3DC-F55F15AA5A5E}" type="pres">
      <dgm:prSet presAssocID="{EE3E5656-EDB6-45FD-AD8A-8BD68F7AA2B7}" presName="Name45" presStyleLbl="parChTrans1D1" presStyleIdx="8" presStyleCnt="24"/>
      <dgm:spPr/>
    </dgm:pt>
    <dgm:pt modelId="{A33EA03D-ECF1-4317-903F-9B72CD46331F}" type="pres">
      <dgm:prSet presAssocID="{EE3E5656-EDB6-45FD-AD8A-8BD68F7AA2B7}" presName="Name65" presStyleLbl="parChTrans1D1" presStyleIdx="9" presStyleCnt="24"/>
      <dgm:spPr/>
    </dgm:pt>
    <dgm:pt modelId="{70A885E7-4A94-43FE-A795-676AA8E4501A}" type="pres">
      <dgm:prSet presAssocID="{E199B7DD-0EC7-43D7-B30D-9954F48BB3E0}" presName="txAndLines2" presStyleCnt="0"/>
      <dgm:spPr/>
    </dgm:pt>
    <dgm:pt modelId="{6F167AA0-908A-4683-8776-7FAA00B44872}" type="pres">
      <dgm:prSet presAssocID="{E199B7DD-0EC7-43D7-B30D-9954F48BB3E0}" presName="anchor2" presStyleCnt="0"/>
      <dgm:spPr/>
    </dgm:pt>
    <dgm:pt modelId="{8E570D74-D41E-4846-A2A3-F73D03372513}" type="pres">
      <dgm:prSet presAssocID="{E199B7DD-0EC7-43D7-B30D-9954F48BB3E0}" presName="backup2" presStyleCnt="0"/>
      <dgm:spPr/>
    </dgm:pt>
    <dgm:pt modelId="{D1253447-9754-48F9-A360-CA9E70A93415}" type="pres">
      <dgm:prSet presAssocID="{E199B7DD-0EC7-43D7-B30D-9954F48BB3E0}" presName="preLine2" presStyleLbl="parChTrans1D1" presStyleIdx="10" presStyleCnt="24"/>
      <dgm:spPr/>
    </dgm:pt>
    <dgm:pt modelId="{8936B586-CD90-413C-A3B0-9D6F0F99D55D}" type="pres">
      <dgm:prSet presAssocID="{E199B7DD-0EC7-43D7-B30D-9954F48BB3E0}" presName="desTx2" presStyleLbl="revTx" presStyleIdx="0" presStyleCnt="0">
        <dgm:presLayoutVars>
          <dgm:bulletEnabled val="1"/>
        </dgm:presLayoutVars>
      </dgm:prSet>
      <dgm:spPr/>
    </dgm:pt>
    <dgm:pt modelId="{A2876C8C-CC21-4889-8752-A2155C8785FF}" type="pres">
      <dgm:prSet presAssocID="{E199B7DD-0EC7-43D7-B30D-9954F48BB3E0}" presName="postLine2" presStyleLbl="parChTrans1D1" presStyleIdx="11" presStyleCnt="24"/>
      <dgm:spPr/>
    </dgm:pt>
    <dgm:pt modelId="{99EEFFFD-D061-4B48-90AC-F821A9F809C9}" type="pres">
      <dgm:prSet presAssocID="{7DBE0E13-87EE-48C0-B5A3-283A994A5150}" presName="Name45" presStyleLbl="parChTrans1D1" presStyleIdx="12" presStyleCnt="24"/>
      <dgm:spPr/>
    </dgm:pt>
    <dgm:pt modelId="{CEB013FF-682E-4EA5-B475-7350549C7E6D}" type="pres">
      <dgm:prSet presAssocID="{7DBE0E13-87EE-48C0-B5A3-283A994A5150}" presName="Name65" presStyleLbl="parChTrans1D1" presStyleIdx="13" presStyleCnt="24"/>
      <dgm:spPr/>
    </dgm:pt>
    <dgm:pt modelId="{2F116852-0DBD-4E47-BA15-8FF85BF6181B}" type="pres">
      <dgm:prSet presAssocID="{3E6BBF53-7822-4375-8F88-5FB8B48B4FA7}" presName="txAndLines2" presStyleCnt="0"/>
      <dgm:spPr/>
    </dgm:pt>
    <dgm:pt modelId="{ADC0DF0A-C15F-46E0-8E8D-29B61CB9B8E8}" type="pres">
      <dgm:prSet presAssocID="{3E6BBF53-7822-4375-8F88-5FB8B48B4FA7}" presName="anchor2" presStyleCnt="0"/>
      <dgm:spPr/>
    </dgm:pt>
    <dgm:pt modelId="{3B33F67D-E99C-4047-815C-2F1570DBB452}" type="pres">
      <dgm:prSet presAssocID="{3E6BBF53-7822-4375-8F88-5FB8B48B4FA7}" presName="backup2" presStyleCnt="0"/>
      <dgm:spPr/>
    </dgm:pt>
    <dgm:pt modelId="{4CB595E2-A24A-4412-A776-29787D84F874}" type="pres">
      <dgm:prSet presAssocID="{3E6BBF53-7822-4375-8F88-5FB8B48B4FA7}" presName="preLine2" presStyleLbl="parChTrans1D1" presStyleIdx="14" presStyleCnt="24"/>
      <dgm:spPr/>
    </dgm:pt>
    <dgm:pt modelId="{B459804A-3BDF-4044-9474-B7B8CB1C038B}" type="pres">
      <dgm:prSet presAssocID="{3E6BBF53-7822-4375-8F88-5FB8B48B4FA7}" presName="desTx2" presStyleLbl="revTx" presStyleIdx="0" presStyleCnt="0">
        <dgm:presLayoutVars>
          <dgm:bulletEnabled val="1"/>
        </dgm:presLayoutVars>
      </dgm:prSet>
      <dgm:spPr/>
    </dgm:pt>
    <dgm:pt modelId="{99E70A30-ED91-4AF0-9211-E41153316A26}" type="pres">
      <dgm:prSet presAssocID="{3E6BBF53-7822-4375-8F88-5FB8B48B4FA7}" presName="postLine2" presStyleLbl="parChTrans1D1" presStyleIdx="15" presStyleCnt="24"/>
      <dgm:spPr/>
    </dgm:pt>
    <dgm:pt modelId="{EAD6AFBB-7A2D-4544-9F9E-B983A5493D4E}" type="pres">
      <dgm:prSet presAssocID="{EC17DED0-709F-4E87-94F8-7AC7A79BBA04}" presName="spPost2" presStyleCnt="0"/>
      <dgm:spPr/>
    </dgm:pt>
    <dgm:pt modelId="{5614634A-59EB-45C8-9073-1266031FCE05}" type="pres">
      <dgm:prSet presAssocID="{B1216C8A-FF85-4CB1-A177-0DC1370B15CE}" presName="parTx3" presStyleLbl="node1" presStyleIdx="2" presStyleCnt="3"/>
      <dgm:spPr/>
    </dgm:pt>
    <dgm:pt modelId="{B8CE133D-3EC6-4C68-88DD-315F19DF3C26}" type="pres">
      <dgm:prSet presAssocID="{B1216C8A-FF85-4CB1-A177-0DC1370B15CE}" presName="spPre3" presStyleCnt="0"/>
      <dgm:spPr/>
    </dgm:pt>
    <dgm:pt modelId="{2086EC0A-6B73-4746-A7A7-EF04921BABF1}" type="pres">
      <dgm:prSet presAssocID="{B1216C8A-FF85-4CB1-A177-0DC1370B15CE}" presName="chLin3" presStyleCnt="0"/>
      <dgm:spPr/>
    </dgm:pt>
    <dgm:pt modelId="{E299E961-DFBA-4F6B-B126-00288236A4F9}" type="pres">
      <dgm:prSet presAssocID="{94A4A8B7-8DF9-412F-8441-EE1C9C98ACA8}" presName="Name79" presStyleLbl="parChTrans1D1" presStyleIdx="16" presStyleCnt="24"/>
      <dgm:spPr/>
    </dgm:pt>
    <dgm:pt modelId="{2A8392E7-A824-41BB-B5CB-F35A27FB7FCB}" type="pres">
      <dgm:prSet presAssocID="{B56863B5-5689-4C26-9566-282BFA28423F}" presName="txAndLines3" presStyleCnt="0"/>
      <dgm:spPr/>
    </dgm:pt>
    <dgm:pt modelId="{CEECEDAC-CEAD-44D9-81F2-87A243588639}" type="pres">
      <dgm:prSet presAssocID="{B56863B5-5689-4C26-9566-282BFA28423F}" presName="anchor3" presStyleCnt="0"/>
      <dgm:spPr/>
    </dgm:pt>
    <dgm:pt modelId="{3AD0ABE6-E281-4816-8BB1-7F7655D8EA24}" type="pres">
      <dgm:prSet presAssocID="{B56863B5-5689-4C26-9566-282BFA28423F}" presName="backup3" presStyleCnt="0"/>
      <dgm:spPr/>
    </dgm:pt>
    <dgm:pt modelId="{EE4842EB-DF40-484D-8493-0D42073D6484}" type="pres">
      <dgm:prSet presAssocID="{B56863B5-5689-4C26-9566-282BFA28423F}" presName="preLine3" presStyleLbl="parChTrans1D1" presStyleIdx="17" presStyleCnt="24"/>
      <dgm:spPr/>
    </dgm:pt>
    <dgm:pt modelId="{E613F58F-EB33-4DED-B126-B0D9150FE449}" type="pres">
      <dgm:prSet presAssocID="{B56863B5-5689-4C26-9566-282BFA28423F}" presName="desTx3" presStyleLbl="revTx" presStyleIdx="0" presStyleCnt="0">
        <dgm:presLayoutVars>
          <dgm:bulletEnabled val="1"/>
        </dgm:presLayoutVars>
      </dgm:prSet>
      <dgm:spPr/>
    </dgm:pt>
    <dgm:pt modelId="{F4D3C4D8-931F-4901-8F26-4AF8019E4BEC}" type="pres">
      <dgm:prSet presAssocID="{57531510-43E1-4F10-977A-904C94483942}" presName="Name79" presStyleLbl="parChTrans1D1" presStyleIdx="18" presStyleCnt="24"/>
      <dgm:spPr/>
    </dgm:pt>
    <dgm:pt modelId="{79CB6F28-0EF5-47E2-BEA7-AFC417E7FD1B}" type="pres">
      <dgm:prSet presAssocID="{4208F947-422A-4005-BB5F-075F7B73EAED}" presName="txAndLines3" presStyleCnt="0"/>
      <dgm:spPr/>
    </dgm:pt>
    <dgm:pt modelId="{BEE0FCFC-8A31-430E-83F9-8D883305EF68}" type="pres">
      <dgm:prSet presAssocID="{4208F947-422A-4005-BB5F-075F7B73EAED}" presName="anchor3" presStyleCnt="0"/>
      <dgm:spPr/>
    </dgm:pt>
    <dgm:pt modelId="{EBA5AB04-B7B1-4994-86E2-25A4C87E0EA6}" type="pres">
      <dgm:prSet presAssocID="{4208F947-422A-4005-BB5F-075F7B73EAED}" presName="backup3" presStyleCnt="0"/>
      <dgm:spPr/>
    </dgm:pt>
    <dgm:pt modelId="{3578A409-1538-4FB8-926E-78B1943AFF4A}" type="pres">
      <dgm:prSet presAssocID="{4208F947-422A-4005-BB5F-075F7B73EAED}" presName="preLine3" presStyleLbl="parChTrans1D1" presStyleIdx="19" presStyleCnt="24"/>
      <dgm:spPr/>
    </dgm:pt>
    <dgm:pt modelId="{25A6DEBC-91CB-4EFD-BD35-F19CBD85A547}" type="pres">
      <dgm:prSet presAssocID="{4208F947-422A-4005-BB5F-075F7B73EAED}" presName="desTx3" presStyleLbl="revTx" presStyleIdx="0" presStyleCnt="0">
        <dgm:presLayoutVars>
          <dgm:bulletEnabled val="1"/>
        </dgm:presLayoutVars>
      </dgm:prSet>
      <dgm:spPr/>
    </dgm:pt>
    <dgm:pt modelId="{93FCE5CE-0AEB-4DFB-B84E-1DF27C8D5385}" type="pres">
      <dgm:prSet presAssocID="{F0BFA10D-5D90-456C-9172-BFE7BB6D2D7E}" presName="Name79" presStyleLbl="parChTrans1D1" presStyleIdx="20" presStyleCnt="24"/>
      <dgm:spPr/>
    </dgm:pt>
    <dgm:pt modelId="{F1DF07EB-28F0-4E63-AAE9-F22A24C291BB}" type="pres">
      <dgm:prSet presAssocID="{4108E0FF-106F-46BA-8386-CA978C671DCB}" presName="txAndLines3" presStyleCnt="0"/>
      <dgm:spPr/>
    </dgm:pt>
    <dgm:pt modelId="{A2109855-B1CE-4153-92D4-26BB086005A2}" type="pres">
      <dgm:prSet presAssocID="{4108E0FF-106F-46BA-8386-CA978C671DCB}" presName="anchor3" presStyleCnt="0"/>
      <dgm:spPr/>
    </dgm:pt>
    <dgm:pt modelId="{2DC62A51-7659-4D0B-ADA3-F274C984E90D}" type="pres">
      <dgm:prSet presAssocID="{4108E0FF-106F-46BA-8386-CA978C671DCB}" presName="backup3" presStyleCnt="0"/>
      <dgm:spPr/>
    </dgm:pt>
    <dgm:pt modelId="{7DA15DD1-F904-4CC0-A474-CA1060C49F72}" type="pres">
      <dgm:prSet presAssocID="{4108E0FF-106F-46BA-8386-CA978C671DCB}" presName="preLine3" presStyleLbl="parChTrans1D1" presStyleIdx="21" presStyleCnt="24"/>
      <dgm:spPr/>
    </dgm:pt>
    <dgm:pt modelId="{F1BCC514-1F54-45FA-AB7C-FB1824441388}" type="pres">
      <dgm:prSet presAssocID="{4108E0FF-106F-46BA-8386-CA978C671DCB}" presName="desTx3" presStyleLbl="revTx" presStyleIdx="0" presStyleCnt="0">
        <dgm:presLayoutVars>
          <dgm:bulletEnabled val="1"/>
        </dgm:presLayoutVars>
      </dgm:prSet>
      <dgm:spPr/>
    </dgm:pt>
    <dgm:pt modelId="{D6803DDB-AA22-4A55-BA33-26C38A93C0F8}" type="pres">
      <dgm:prSet presAssocID="{5EB5B290-2B95-4BB7-9D29-2DEA2D71A4CF}" presName="Name79" presStyleLbl="parChTrans1D1" presStyleIdx="22" presStyleCnt="24"/>
      <dgm:spPr/>
    </dgm:pt>
    <dgm:pt modelId="{29FAAD1E-C03C-420A-A66C-C139D69BF5C9}" type="pres">
      <dgm:prSet presAssocID="{4542CE05-3908-44F3-8E64-C7F949EF15F5}" presName="txAndLines3" presStyleCnt="0"/>
      <dgm:spPr/>
    </dgm:pt>
    <dgm:pt modelId="{185ACDED-7BA4-44AB-B871-46D01DEB2912}" type="pres">
      <dgm:prSet presAssocID="{4542CE05-3908-44F3-8E64-C7F949EF15F5}" presName="anchor3" presStyleCnt="0"/>
      <dgm:spPr/>
    </dgm:pt>
    <dgm:pt modelId="{ED50CE0D-89C3-449E-8E39-03EF394D4C2E}" type="pres">
      <dgm:prSet presAssocID="{4542CE05-3908-44F3-8E64-C7F949EF15F5}" presName="backup3" presStyleCnt="0"/>
      <dgm:spPr/>
    </dgm:pt>
    <dgm:pt modelId="{C36C9FA0-A3CB-47BD-88EE-D92CEC13EBA4}" type="pres">
      <dgm:prSet presAssocID="{4542CE05-3908-44F3-8E64-C7F949EF15F5}" presName="preLine3" presStyleLbl="parChTrans1D1" presStyleIdx="23" presStyleCnt="24"/>
      <dgm:spPr/>
    </dgm:pt>
    <dgm:pt modelId="{9B92302A-30CF-4C3E-9A44-765C06665424}" type="pres">
      <dgm:prSet presAssocID="{4542CE05-3908-44F3-8E64-C7F949EF15F5}" presName="desTx3" presStyleLbl="revTx" presStyleIdx="0" presStyleCnt="0">
        <dgm:presLayoutVars>
          <dgm:bulletEnabled val="1"/>
        </dgm:presLayoutVars>
      </dgm:prSet>
      <dgm:spPr/>
    </dgm:pt>
  </dgm:ptLst>
  <dgm:cxnLst>
    <dgm:cxn modelId="{1B0C0372-538C-4DAE-B205-25F1F061481B}" srcId="{B1216C8A-FF85-4CB1-A177-0DC1370B15CE}" destId="{4208F947-422A-4005-BB5F-075F7B73EAED}" srcOrd="1" destOrd="0" parTransId="{57531510-43E1-4F10-977A-904C94483942}" sibTransId="{4B0D0ABC-8405-4576-B6FD-86F2F90BF4CA}"/>
    <dgm:cxn modelId="{3D81ECB3-96C5-48AC-BDA7-F10AB85C7468}" srcId="{11A7436A-E0EC-4C7A-BDF0-C6B9732D1D4E}" destId="{EC17DED0-709F-4E87-94F8-7AC7A79BBA04}" srcOrd="1" destOrd="0" parTransId="{17102A10-5F98-48B3-B984-4C1BD76275FC}" sibTransId="{5CA369D1-0D82-4FBB-A649-BCBCEF4CAC4F}"/>
    <dgm:cxn modelId="{245DAA23-F0CD-4A04-87EF-2F423F233FFB}" type="presOf" srcId="{E199B7DD-0EC7-43D7-B30D-9954F48BB3E0}" destId="{8936B586-CD90-413C-A3B0-9D6F0F99D55D}" srcOrd="0" destOrd="0" presId="urn:microsoft.com/office/officeart/2009/3/layout/SubStepProcess"/>
    <dgm:cxn modelId="{48478D15-71A6-425D-8F9E-974A10602C7E}" type="presOf" srcId="{AD0AE1E7-E12F-46A9-8703-7AB651AF7042}" destId="{08DECA2B-3C34-4518-A82B-CF10EA58740F}" srcOrd="0" destOrd="0" presId="urn:microsoft.com/office/officeart/2009/3/layout/SubStepProcess"/>
    <dgm:cxn modelId="{E3EC2BDF-6629-460F-BDB0-8A0F704A1363}" srcId="{9AB65466-3BA8-4DAA-8BD3-712D85594055}" destId="{2082539E-B922-45B7-BE39-F37938CC214D}" srcOrd="0" destOrd="0" parTransId="{EF1FA0F1-1EF0-4285-A6B7-FADE986BE7BB}" sibTransId="{B55FDC65-60CC-4862-8876-25831A9164B0}"/>
    <dgm:cxn modelId="{217868D9-E8DD-4D01-ADF9-279407FB184F}" srcId="{9AB65466-3BA8-4DAA-8BD3-712D85594055}" destId="{AD0AE1E7-E12F-46A9-8703-7AB651AF7042}" srcOrd="1" destOrd="0" parTransId="{BE2F29F1-B23B-42FB-872B-0ACE3757593B}" sibTransId="{E509924B-57F8-4DD8-9A2B-5C15E9455B39}"/>
    <dgm:cxn modelId="{34939086-EFCF-4FF2-8B3A-EE40096EE025}" type="presOf" srcId="{4208F947-422A-4005-BB5F-075F7B73EAED}" destId="{25A6DEBC-91CB-4EFD-BD35-F19CBD85A547}" srcOrd="0" destOrd="0" presId="urn:microsoft.com/office/officeart/2009/3/layout/SubStepProcess"/>
    <dgm:cxn modelId="{08A947A5-D3F4-47D8-B165-4558E7AE098D}" srcId="{B1216C8A-FF85-4CB1-A177-0DC1370B15CE}" destId="{B56863B5-5689-4C26-9566-282BFA28423F}" srcOrd="0" destOrd="0" parTransId="{94A4A8B7-8DF9-412F-8441-EE1C9C98ACA8}" sibTransId="{2C676002-1FB6-47FB-9EFE-0FD70399D78C}"/>
    <dgm:cxn modelId="{17557F10-A075-42EB-B2C6-9ABF3DB95EC8}" type="presOf" srcId="{EC17DED0-709F-4E87-94F8-7AC7A79BBA04}" destId="{BA242245-2FDE-41CE-A379-B8B3D429396D}" srcOrd="0" destOrd="0" presId="urn:microsoft.com/office/officeart/2009/3/layout/SubStepProcess"/>
    <dgm:cxn modelId="{A1CE96A6-343D-4942-8C1F-CF6751DA929D}" srcId="{11A7436A-E0EC-4C7A-BDF0-C6B9732D1D4E}" destId="{9AB65466-3BA8-4DAA-8BD3-712D85594055}" srcOrd="0" destOrd="0" parTransId="{69F5CE6A-5401-4A58-B8AB-59740535CA16}" sibTransId="{EE29B8BE-0D5C-47D7-9E00-2FE39C3A66D4}"/>
    <dgm:cxn modelId="{5C7FD797-EF2C-4B4D-837F-CDCFBB8F6A21}" type="presOf" srcId="{4108E0FF-106F-46BA-8386-CA978C671DCB}" destId="{F1BCC514-1F54-45FA-AB7C-FB1824441388}" srcOrd="0" destOrd="0" presId="urn:microsoft.com/office/officeart/2009/3/layout/SubStepProcess"/>
    <dgm:cxn modelId="{38724F8F-828E-4C24-87F5-949C98EEC271}" type="presOf" srcId="{2082539E-B922-45B7-BE39-F37938CC214D}" destId="{3F7D6710-DC05-495F-8258-661CABE8CB8E}" srcOrd="0" destOrd="0" presId="urn:microsoft.com/office/officeart/2009/3/layout/SubStepProcess"/>
    <dgm:cxn modelId="{D2BB422C-9BB2-4CDC-AB76-68E9F3592B7D}" type="presOf" srcId="{4542CE05-3908-44F3-8E64-C7F949EF15F5}" destId="{9B92302A-30CF-4C3E-9A44-765C06665424}" srcOrd="0" destOrd="0" presId="urn:microsoft.com/office/officeart/2009/3/layout/SubStepProcess"/>
    <dgm:cxn modelId="{983079C3-3187-423F-96EB-E4837D74ECAD}" srcId="{EC17DED0-709F-4E87-94F8-7AC7A79BBA04}" destId="{E199B7DD-0EC7-43D7-B30D-9954F48BB3E0}" srcOrd="0" destOrd="0" parTransId="{EE3E5656-EDB6-45FD-AD8A-8BD68F7AA2B7}" sibTransId="{D99D3EF4-FC9D-4C70-B278-C71A52F10674}"/>
    <dgm:cxn modelId="{B176EFF9-1C5E-4AC3-89E2-6A635CC81C13}" srcId="{EC17DED0-709F-4E87-94F8-7AC7A79BBA04}" destId="{3E6BBF53-7822-4375-8F88-5FB8B48B4FA7}" srcOrd="1" destOrd="0" parTransId="{7DBE0E13-87EE-48C0-B5A3-283A994A5150}" sibTransId="{B8D35BA1-2735-4F00-A0E6-C676A85F91CB}"/>
    <dgm:cxn modelId="{EDA450A1-75DC-4A1E-A5FD-ACC726923F1A}" type="presOf" srcId="{B56863B5-5689-4C26-9566-282BFA28423F}" destId="{E613F58F-EB33-4DED-B126-B0D9150FE449}" srcOrd="0" destOrd="0" presId="urn:microsoft.com/office/officeart/2009/3/layout/SubStepProcess"/>
    <dgm:cxn modelId="{1C33A0E4-9AF7-46CA-8F1A-1A08E7DC3867}" type="presOf" srcId="{B1216C8A-FF85-4CB1-A177-0DC1370B15CE}" destId="{5614634A-59EB-45C8-9073-1266031FCE05}" srcOrd="0" destOrd="0" presId="urn:microsoft.com/office/officeart/2009/3/layout/SubStepProcess"/>
    <dgm:cxn modelId="{F22994EA-7767-48CC-979E-9031E44548E8}" type="presOf" srcId="{3E6BBF53-7822-4375-8F88-5FB8B48B4FA7}" destId="{B459804A-3BDF-4044-9474-B7B8CB1C038B}" srcOrd="0" destOrd="0" presId="urn:microsoft.com/office/officeart/2009/3/layout/SubStepProcess"/>
    <dgm:cxn modelId="{4D4014C7-5C63-4722-AEED-132F954F78DC}" srcId="{B1216C8A-FF85-4CB1-A177-0DC1370B15CE}" destId="{4108E0FF-106F-46BA-8386-CA978C671DCB}" srcOrd="2" destOrd="0" parTransId="{F0BFA10D-5D90-456C-9172-BFE7BB6D2D7E}" sibTransId="{BE7A89AE-4939-49FA-9047-B9D7DAFB567A}"/>
    <dgm:cxn modelId="{A30CCD73-800C-4EB9-888E-7C903B8FEB88}" type="presOf" srcId="{11A7436A-E0EC-4C7A-BDF0-C6B9732D1D4E}" destId="{9AF58A91-1962-419D-9395-772C28E67EBC}" srcOrd="0" destOrd="0" presId="urn:microsoft.com/office/officeart/2009/3/layout/SubStepProcess"/>
    <dgm:cxn modelId="{7630F480-53E0-4352-856D-6D69429B5806}" type="presOf" srcId="{9AB65466-3BA8-4DAA-8BD3-712D85594055}" destId="{5553C5DF-C476-47B7-9B2D-8BD883320769}" srcOrd="0" destOrd="0" presId="urn:microsoft.com/office/officeart/2009/3/layout/SubStepProcess"/>
    <dgm:cxn modelId="{812889A4-943A-44D7-8357-63873FC977CC}" srcId="{11A7436A-E0EC-4C7A-BDF0-C6B9732D1D4E}" destId="{B1216C8A-FF85-4CB1-A177-0DC1370B15CE}" srcOrd="2" destOrd="0" parTransId="{B66120C8-E9DE-49C5-BCA6-902400A36CC9}" sibTransId="{9523411E-A455-4461-A942-E74287391018}"/>
    <dgm:cxn modelId="{F54F1758-5A88-49CC-AE7B-22154CBE6C18}" srcId="{B1216C8A-FF85-4CB1-A177-0DC1370B15CE}" destId="{4542CE05-3908-44F3-8E64-C7F949EF15F5}" srcOrd="3" destOrd="0" parTransId="{5EB5B290-2B95-4BB7-9D29-2DEA2D71A4CF}" sibTransId="{7F54C0B0-4605-4945-81D5-52288333A9D6}"/>
    <dgm:cxn modelId="{B991EB97-CC4F-46CF-A4E7-19D5B86C49F9}" type="presParOf" srcId="{9AF58A91-1962-419D-9395-772C28E67EBC}" destId="{5553C5DF-C476-47B7-9B2D-8BD883320769}" srcOrd="0" destOrd="0" presId="urn:microsoft.com/office/officeart/2009/3/layout/SubStepProcess"/>
    <dgm:cxn modelId="{36418688-642B-471F-B24F-22E862F57272}" type="presParOf" srcId="{9AF58A91-1962-419D-9395-772C28E67EBC}" destId="{CAD2D4A8-D839-4575-A425-A0D190BA32EA}" srcOrd="1" destOrd="0" presId="urn:microsoft.com/office/officeart/2009/3/layout/SubStepProcess"/>
    <dgm:cxn modelId="{F7F2A2BD-5D71-4B10-A0BE-20E323DBCC39}" type="presParOf" srcId="{9AF58A91-1962-419D-9395-772C28E67EBC}" destId="{DAFC8EB1-D51E-4B82-98D5-2055E53C3E5A}" srcOrd="2" destOrd="0" presId="urn:microsoft.com/office/officeart/2009/3/layout/SubStepProcess"/>
    <dgm:cxn modelId="{5B1A2365-0764-4555-AFFE-8FDC25F308A6}" type="presParOf" srcId="{DAFC8EB1-D51E-4B82-98D5-2055E53C3E5A}" destId="{67C1A454-4B43-4B3F-97AD-2ACBC19F2AB0}" srcOrd="0" destOrd="0" presId="urn:microsoft.com/office/officeart/2009/3/layout/SubStepProcess"/>
    <dgm:cxn modelId="{B42DDD70-7868-4904-ABB9-BD0E5A9A09A5}" type="presParOf" srcId="{DAFC8EB1-D51E-4B82-98D5-2055E53C3E5A}" destId="{CB7422EA-7985-40DE-BBDB-2E08B10D7AB7}" srcOrd="1" destOrd="0" presId="urn:microsoft.com/office/officeart/2009/3/layout/SubStepProcess"/>
    <dgm:cxn modelId="{1A525DC0-C74A-4738-AFDB-77C460F81E9B}" type="presParOf" srcId="{DAFC8EB1-D51E-4B82-98D5-2055E53C3E5A}" destId="{2B27F66D-F55B-4AE7-B916-FE3105788A2C}" srcOrd="2" destOrd="0" presId="urn:microsoft.com/office/officeart/2009/3/layout/SubStepProcess"/>
    <dgm:cxn modelId="{39AF2B0D-AFCF-4A04-8979-FFF193B5BB77}" type="presParOf" srcId="{2B27F66D-F55B-4AE7-B916-FE3105788A2C}" destId="{B81FEE95-93F0-4F98-880D-8A12AADB0326}" srcOrd="0" destOrd="0" presId="urn:microsoft.com/office/officeart/2009/3/layout/SubStepProcess"/>
    <dgm:cxn modelId="{B9C2FD41-F7BE-41D4-A1DF-0618D8109171}" type="presParOf" srcId="{2B27F66D-F55B-4AE7-B916-FE3105788A2C}" destId="{B8E2F57D-3FBC-447A-A1D3-F0BF33CEF06C}" srcOrd="1" destOrd="0" presId="urn:microsoft.com/office/officeart/2009/3/layout/SubStepProcess"/>
    <dgm:cxn modelId="{C012FB8C-1902-4686-9853-2E9C4C9FEE8D}" type="presParOf" srcId="{2B27F66D-F55B-4AE7-B916-FE3105788A2C}" destId="{EBE4F5F1-9EAE-4323-9984-0C58091C7F97}" srcOrd="2" destOrd="0" presId="urn:microsoft.com/office/officeart/2009/3/layout/SubStepProcess"/>
    <dgm:cxn modelId="{17B39259-BC51-4DEC-B5C1-1ECDC37707A9}" type="presParOf" srcId="{2B27F66D-F55B-4AE7-B916-FE3105788A2C}" destId="{3F7D6710-DC05-495F-8258-661CABE8CB8E}" srcOrd="3" destOrd="0" presId="urn:microsoft.com/office/officeart/2009/3/layout/SubStepProcess"/>
    <dgm:cxn modelId="{4AB9DB93-032E-4AE1-8772-8C32C31F41E1}" type="presParOf" srcId="{2B27F66D-F55B-4AE7-B916-FE3105788A2C}" destId="{F4F26256-574E-4853-87AD-9986975B1667}" srcOrd="4" destOrd="0" presId="urn:microsoft.com/office/officeart/2009/3/layout/SubStepProcess"/>
    <dgm:cxn modelId="{E52670CC-EC57-47AA-9E02-BB50484D1646}" type="presParOf" srcId="{DAFC8EB1-D51E-4B82-98D5-2055E53C3E5A}" destId="{CC2BB99C-06CE-4FCD-ACB0-6425CDB58D5A}" srcOrd="3" destOrd="0" presId="urn:microsoft.com/office/officeart/2009/3/layout/SubStepProcess"/>
    <dgm:cxn modelId="{262355B6-FB08-4B71-9D69-082DE47E667E}" type="presParOf" srcId="{DAFC8EB1-D51E-4B82-98D5-2055E53C3E5A}" destId="{09201F11-C13C-4ED2-8EDC-9F884C3F9AB5}" srcOrd="4" destOrd="0" presId="urn:microsoft.com/office/officeart/2009/3/layout/SubStepProcess"/>
    <dgm:cxn modelId="{EF14ED7C-CAA3-4B84-BD90-B035F2E8D97C}" type="presParOf" srcId="{DAFC8EB1-D51E-4B82-98D5-2055E53C3E5A}" destId="{D7DDD928-581E-4EFB-8B8A-340327E21591}" srcOrd="5" destOrd="0" presId="urn:microsoft.com/office/officeart/2009/3/layout/SubStepProcess"/>
    <dgm:cxn modelId="{EEDB7FB1-C153-4D1C-B83D-44216E97FE4F}" type="presParOf" srcId="{D7DDD928-581E-4EFB-8B8A-340327E21591}" destId="{A0675349-ECD3-40AF-9B83-3DB0C2C0440D}" srcOrd="0" destOrd="0" presId="urn:microsoft.com/office/officeart/2009/3/layout/SubStepProcess"/>
    <dgm:cxn modelId="{277558FC-173A-4358-A3D3-578A96A272E1}" type="presParOf" srcId="{D7DDD928-581E-4EFB-8B8A-340327E21591}" destId="{A3D0115C-9419-4E9C-BC4B-D48E6E54725C}" srcOrd="1" destOrd="0" presId="urn:microsoft.com/office/officeart/2009/3/layout/SubStepProcess"/>
    <dgm:cxn modelId="{1AEB24E3-AED8-46A4-BE26-4D338EB089D8}" type="presParOf" srcId="{D7DDD928-581E-4EFB-8B8A-340327E21591}" destId="{0CEBDE6D-6DE4-4231-ACC8-F462BC076B86}" srcOrd="2" destOrd="0" presId="urn:microsoft.com/office/officeart/2009/3/layout/SubStepProcess"/>
    <dgm:cxn modelId="{A264925C-5087-4055-814A-1C14D3D4E1AC}" type="presParOf" srcId="{D7DDD928-581E-4EFB-8B8A-340327E21591}" destId="{08DECA2B-3C34-4518-A82B-CF10EA58740F}" srcOrd="3" destOrd="0" presId="urn:microsoft.com/office/officeart/2009/3/layout/SubStepProcess"/>
    <dgm:cxn modelId="{6C100527-31F2-4D30-8F4B-DFDE6C7D33F6}" type="presParOf" srcId="{D7DDD928-581E-4EFB-8B8A-340327E21591}" destId="{696907DC-42FA-418C-900A-917CE4D87F98}" srcOrd="4" destOrd="0" presId="urn:microsoft.com/office/officeart/2009/3/layout/SubStepProcess"/>
    <dgm:cxn modelId="{2B452344-668B-44DF-8301-974817B157E6}" type="presParOf" srcId="{9AF58A91-1962-419D-9395-772C28E67EBC}" destId="{45C9DB02-0DE9-4F1A-A14A-7339590481F4}" srcOrd="3" destOrd="0" presId="urn:microsoft.com/office/officeart/2009/3/layout/SubStepProcess"/>
    <dgm:cxn modelId="{29971F56-1700-4D18-9ED6-0CE50899DE3D}" type="presParOf" srcId="{9AF58A91-1962-419D-9395-772C28E67EBC}" destId="{BA242245-2FDE-41CE-A379-B8B3D429396D}" srcOrd="4" destOrd="0" presId="urn:microsoft.com/office/officeart/2009/3/layout/SubStepProcess"/>
    <dgm:cxn modelId="{4BDF357F-2B84-4CC2-A95F-3679F0F4108C}" type="presParOf" srcId="{9AF58A91-1962-419D-9395-772C28E67EBC}" destId="{8C69DE9C-0B1E-44F0-BCF0-8579B641C1A6}" srcOrd="5" destOrd="0" presId="urn:microsoft.com/office/officeart/2009/3/layout/SubStepProcess"/>
    <dgm:cxn modelId="{6B65A64B-EC7C-4016-9E77-A4723350B42A}" type="presParOf" srcId="{9AF58A91-1962-419D-9395-772C28E67EBC}" destId="{4CAF397D-0B7C-4988-B28A-F2F7C878E03E}" srcOrd="6" destOrd="0" presId="urn:microsoft.com/office/officeart/2009/3/layout/SubStepProcess"/>
    <dgm:cxn modelId="{1342976B-1381-49FF-8FCA-FBD1D6F32D04}" type="presParOf" srcId="{4CAF397D-0B7C-4988-B28A-F2F7C878E03E}" destId="{CA728DC7-BF24-4EC8-A3DC-F55F15AA5A5E}" srcOrd="0" destOrd="0" presId="urn:microsoft.com/office/officeart/2009/3/layout/SubStepProcess"/>
    <dgm:cxn modelId="{A9906C08-F773-4365-A904-919388A6261E}" type="presParOf" srcId="{4CAF397D-0B7C-4988-B28A-F2F7C878E03E}" destId="{A33EA03D-ECF1-4317-903F-9B72CD46331F}" srcOrd="1" destOrd="0" presId="urn:microsoft.com/office/officeart/2009/3/layout/SubStepProcess"/>
    <dgm:cxn modelId="{D5925EF8-595F-4F8B-8B8B-FD073645A824}" type="presParOf" srcId="{4CAF397D-0B7C-4988-B28A-F2F7C878E03E}" destId="{70A885E7-4A94-43FE-A795-676AA8E4501A}" srcOrd="2" destOrd="0" presId="urn:microsoft.com/office/officeart/2009/3/layout/SubStepProcess"/>
    <dgm:cxn modelId="{FA68B6D2-855B-4B0F-AA90-BF23BBBD5A8D}" type="presParOf" srcId="{70A885E7-4A94-43FE-A795-676AA8E4501A}" destId="{6F167AA0-908A-4683-8776-7FAA00B44872}" srcOrd="0" destOrd="0" presId="urn:microsoft.com/office/officeart/2009/3/layout/SubStepProcess"/>
    <dgm:cxn modelId="{132C805B-E2AB-42CF-AA67-B0E87B26DEF0}" type="presParOf" srcId="{70A885E7-4A94-43FE-A795-676AA8E4501A}" destId="{8E570D74-D41E-4846-A2A3-F73D03372513}" srcOrd="1" destOrd="0" presId="urn:microsoft.com/office/officeart/2009/3/layout/SubStepProcess"/>
    <dgm:cxn modelId="{7BBA169A-FBCB-46AB-9BAF-B992373DB012}" type="presParOf" srcId="{70A885E7-4A94-43FE-A795-676AA8E4501A}" destId="{D1253447-9754-48F9-A360-CA9E70A93415}" srcOrd="2" destOrd="0" presId="urn:microsoft.com/office/officeart/2009/3/layout/SubStepProcess"/>
    <dgm:cxn modelId="{F6CBC73B-2F1B-428F-9828-805ACDD6AA88}" type="presParOf" srcId="{70A885E7-4A94-43FE-A795-676AA8E4501A}" destId="{8936B586-CD90-413C-A3B0-9D6F0F99D55D}" srcOrd="3" destOrd="0" presId="urn:microsoft.com/office/officeart/2009/3/layout/SubStepProcess"/>
    <dgm:cxn modelId="{A6C09C3F-DA16-45A4-9E3E-537C04933AC4}" type="presParOf" srcId="{70A885E7-4A94-43FE-A795-676AA8E4501A}" destId="{A2876C8C-CC21-4889-8752-A2155C8785FF}" srcOrd="4" destOrd="0" presId="urn:microsoft.com/office/officeart/2009/3/layout/SubStepProcess"/>
    <dgm:cxn modelId="{2BB94702-987B-4F6B-9BBD-332EF0A4A6E9}" type="presParOf" srcId="{4CAF397D-0B7C-4988-B28A-F2F7C878E03E}" destId="{99EEFFFD-D061-4B48-90AC-F821A9F809C9}" srcOrd="3" destOrd="0" presId="urn:microsoft.com/office/officeart/2009/3/layout/SubStepProcess"/>
    <dgm:cxn modelId="{71E0D36C-0C93-4E38-9C1D-062996D90B90}" type="presParOf" srcId="{4CAF397D-0B7C-4988-B28A-F2F7C878E03E}" destId="{CEB013FF-682E-4EA5-B475-7350549C7E6D}" srcOrd="4" destOrd="0" presId="urn:microsoft.com/office/officeart/2009/3/layout/SubStepProcess"/>
    <dgm:cxn modelId="{A7819F5B-D714-41A8-9C2B-532D4D599B0C}" type="presParOf" srcId="{4CAF397D-0B7C-4988-B28A-F2F7C878E03E}" destId="{2F116852-0DBD-4E47-BA15-8FF85BF6181B}" srcOrd="5" destOrd="0" presId="urn:microsoft.com/office/officeart/2009/3/layout/SubStepProcess"/>
    <dgm:cxn modelId="{65D10F39-547C-4F20-9388-6694DCECF588}" type="presParOf" srcId="{2F116852-0DBD-4E47-BA15-8FF85BF6181B}" destId="{ADC0DF0A-C15F-46E0-8E8D-29B61CB9B8E8}" srcOrd="0" destOrd="0" presId="urn:microsoft.com/office/officeart/2009/3/layout/SubStepProcess"/>
    <dgm:cxn modelId="{CA9417E2-0CC4-4A53-8596-51190A9B7649}" type="presParOf" srcId="{2F116852-0DBD-4E47-BA15-8FF85BF6181B}" destId="{3B33F67D-E99C-4047-815C-2F1570DBB452}" srcOrd="1" destOrd="0" presId="urn:microsoft.com/office/officeart/2009/3/layout/SubStepProcess"/>
    <dgm:cxn modelId="{4BBDEBCA-650E-4EFD-8D98-9FCAEEDC355D}" type="presParOf" srcId="{2F116852-0DBD-4E47-BA15-8FF85BF6181B}" destId="{4CB595E2-A24A-4412-A776-29787D84F874}" srcOrd="2" destOrd="0" presId="urn:microsoft.com/office/officeart/2009/3/layout/SubStepProcess"/>
    <dgm:cxn modelId="{5A0C96E9-0459-47F8-8A0F-B9B2521F0687}" type="presParOf" srcId="{2F116852-0DBD-4E47-BA15-8FF85BF6181B}" destId="{B459804A-3BDF-4044-9474-B7B8CB1C038B}" srcOrd="3" destOrd="0" presId="urn:microsoft.com/office/officeart/2009/3/layout/SubStepProcess"/>
    <dgm:cxn modelId="{D4F990BF-38B1-4926-86ED-331BAD09A1C1}" type="presParOf" srcId="{2F116852-0DBD-4E47-BA15-8FF85BF6181B}" destId="{99E70A30-ED91-4AF0-9211-E41153316A26}" srcOrd="4" destOrd="0" presId="urn:microsoft.com/office/officeart/2009/3/layout/SubStepProcess"/>
    <dgm:cxn modelId="{EF365AB8-D203-4863-8683-6AF648978D70}" type="presParOf" srcId="{9AF58A91-1962-419D-9395-772C28E67EBC}" destId="{EAD6AFBB-7A2D-4544-9F9E-B983A5493D4E}" srcOrd="7" destOrd="0" presId="urn:microsoft.com/office/officeart/2009/3/layout/SubStepProcess"/>
    <dgm:cxn modelId="{5699E9AF-2B03-4A63-A74F-ECAF522F59F8}" type="presParOf" srcId="{9AF58A91-1962-419D-9395-772C28E67EBC}" destId="{5614634A-59EB-45C8-9073-1266031FCE05}" srcOrd="8" destOrd="0" presId="urn:microsoft.com/office/officeart/2009/3/layout/SubStepProcess"/>
    <dgm:cxn modelId="{8E5722B1-89AF-40AD-934F-6C817BC66D31}" type="presParOf" srcId="{9AF58A91-1962-419D-9395-772C28E67EBC}" destId="{B8CE133D-3EC6-4C68-88DD-315F19DF3C26}" srcOrd="9" destOrd="0" presId="urn:microsoft.com/office/officeart/2009/3/layout/SubStepProcess"/>
    <dgm:cxn modelId="{2C990386-FCC6-4A3F-BF5C-A37EFCE0684D}" type="presParOf" srcId="{9AF58A91-1962-419D-9395-772C28E67EBC}" destId="{2086EC0A-6B73-4746-A7A7-EF04921BABF1}" srcOrd="10" destOrd="0" presId="urn:microsoft.com/office/officeart/2009/3/layout/SubStepProcess"/>
    <dgm:cxn modelId="{CF961878-E44C-4204-B092-55030338ED31}" type="presParOf" srcId="{2086EC0A-6B73-4746-A7A7-EF04921BABF1}" destId="{E299E961-DFBA-4F6B-B126-00288236A4F9}" srcOrd="0" destOrd="0" presId="urn:microsoft.com/office/officeart/2009/3/layout/SubStepProcess"/>
    <dgm:cxn modelId="{5AA88FBE-67C6-4398-90C1-37974191F321}" type="presParOf" srcId="{2086EC0A-6B73-4746-A7A7-EF04921BABF1}" destId="{2A8392E7-A824-41BB-B5CB-F35A27FB7FCB}" srcOrd="1" destOrd="0" presId="urn:microsoft.com/office/officeart/2009/3/layout/SubStepProcess"/>
    <dgm:cxn modelId="{985BADD1-0DAE-4533-BA38-DB1BD08D8669}" type="presParOf" srcId="{2A8392E7-A824-41BB-B5CB-F35A27FB7FCB}" destId="{CEECEDAC-CEAD-44D9-81F2-87A243588639}" srcOrd="0" destOrd="0" presId="urn:microsoft.com/office/officeart/2009/3/layout/SubStepProcess"/>
    <dgm:cxn modelId="{881619B6-AE8E-47DC-A167-5BEF512C57ED}" type="presParOf" srcId="{2A8392E7-A824-41BB-B5CB-F35A27FB7FCB}" destId="{3AD0ABE6-E281-4816-8BB1-7F7655D8EA24}" srcOrd="1" destOrd="0" presId="urn:microsoft.com/office/officeart/2009/3/layout/SubStepProcess"/>
    <dgm:cxn modelId="{FFE18114-7933-4724-81FB-C2E222156446}" type="presParOf" srcId="{2A8392E7-A824-41BB-B5CB-F35A27FB7FCB}" destId="{EE4842EB-DF40-484D-8493-0D42073D6484}" srcOrd="2" destOrd="0" presId="urn:microsoft.com/office/officeart/2009/3/layout/SubStepProcess"/>
    <dgm:cxn modelId="{763AF06E-8643-4781-BC28-A703AD97C2C5}" type="presParOf" srcId="{2A8392E7-A824-41BB-B5CB-F35A27FB7FCB}" destId="{E613F58F-EB33-4DED-B126-B0D9150FE449}" srcOrd="3" destOrd="0" presId="urn:microsoft.com/office/officeart/2009/3/layout/SubStepProcess"/>
    <dgm:cxn modelId="{F5E8EB2D-CE80-43D0-94C4-2FA22A0DDBD1}" type="presParOf" srcId="{2086EC0A-6B73-4746-A7A7-EF04921BABF1}" destId="{F4D3C4D8-931F-4901-8F26-4AF8019E4BEC}" srcOrd="2" destOrd="0" presId="urn:microsoft.com/office/officeart/2009/3/layout/SubStepProcess"/>
    <dgm:cxn modelId="{ED02455C-0382-4AEE-A056-8E9964E779A6}" type="presParOf" srcId="{2086EC0A-6B73-4746-A7A7-EF04921BABF1}" destId="{79CB6F28-0EF5-47E2-BEA7-AFC417E7FD1B}" srcOrd="3" destOrd="0" presId="urn:microsoft.com/office/officeart/2009/3/layout/SubStepProcess"/>
    <dgm:cxn modelId="{AF87229F-67DE-4A30-8689-116AECF54E37}" type="presParOf" srcId="{79CB6F28-0EF5-47E2-BEA7-AFC417E7FD1B}" destId="{BEE0FCFC-8A31-430E-83F9-8D883305EF68}" srcOrd="0" destOrd="0" presId="urn:microsoft.com/office/officeart/2009/3/layout/SubStepProcess"/>
    <dgm:cxn modelId="{7123A43F-57F5-4411-A16B-443F0C57FC19}" type="presParOf" srcId="{79CB6F28-0EF5-47E2-BEA7-AFC417E7FD1B}" destId="{EBA5AB04-B7B1-4994-86E2-25A4C87E0EA6}" srcOrd="1" destOrd="0" presId="urn:microsoft.com/office/officeart/2009/3/layout/SubStepProcess"/>
    <dgm:cxn modelId="{7F5F34B5-B5E5-401F-A64B-6FA78F185A48}" type="presParOf" srcId="{79CB6F28-0EF5-47E2-BEA7-AFC417E7FD1B}" destId="{3578A409-1538-4FB8-926E-78B1943AFF4A}" srcOrd="2" destOrd="0" presId="urn:microsoft.com/office/officeart/2009/3/layout/SubStepProcess"/>
    <dgm:cxn modelId="{80644517-0CDB-42F3-9985-7A479B9B32B9}" type="presParOf" srcId="{79CB6F28-0EF5-47E2-BEA7-AFC417E7FD1B}" destId="{25A6DEBC-91CB-4EFD-BD35-F19CBD85A547}" srcOrd="3" destOrd="0" presId="urn:microsoft.com/office/officeart/2009/3/layout/SubStepProcess"/>
    <dgm:cxn modelId="{71B9F81C-E2F2-480F-BA91-B8A7E063CBC8}" type="presParOf" srcId="{2086EC0A-6B73-4746-A7A7-EF04921BABF1}" destId="{93FCE5CE-0AEB-4DFB-B84E-1DF27C8D5385}" srcOrd="4" destOrd="0" presId="urn:microsoft.com/office/officeart/2009/3/layout/SubStepProcess"/>
    <dgm:cxn modelId="{89B85714-8E60-47C0-AA0A-16AE80F2E718}" type="presParOf" srcId="{2086EC0A-6B73-4746-A7A7-EF04921BABF1}" destId="{F1DF07EB-28F0-4E63-AAE9-F22A24C291BB}" srcOrd="5" destOrd="0" presId="urn:microsoft.com/office/officeart/2009/3/layout/SubStepProcess"/>
    <dgm:cxn modelId="{499868CB-47A5-498E-AE70-2DD767E9460D}" type="presParOf" srcId="{F1DF07EB-28F0-4E63-AAE9-F22A24C291BB}" destId="{A2109855-B1CE-4153-92D4-26BB086005A2}" srcOrd="0" destOrd="0" presId="urn:microsoft.com/office/officeart/2009/3/layout/SubStepProcess"/>
    <dgm:cxn modelId="{DB07F040-391B-4F7A-9512-FA688C9C61B3}" type="presParOf" srcId="{F1DF07EB-28F0-4E63-AAE9-F22A24C291BB}" destId="{2DC62A51-7659-4D0B-ADA3-F274C984E90D}" srcOrd="1" destOrd="0" presId="urn:microsoft.com/office/officeart/2009/3/layout/SubStepProcess"/>
    <dgm:cxn modelId="{5885FFDC-F0B7-4A3E-AF30-84170D41CC4F}" type="presParOf" srcId="{F1DF07EB-28F0-4E63-AAE9-F22A24C291BB}" destId="{7DA15DD1-F904-4CC0-A474-CA1060C49F72}" srcOrd="2" destOrd="0" presId="urn:microsoft.com/office/officeart/2009/3/layout/SubStepProcess"/>
    <dgm:cxn modelId="{242E9ADF-918D-48AB-BD36-B1CE7EEADA7B}" type="presParOf" srcId="{F1DF07EB-28F0-4E63-AAE9-F22A24C291BB}" destId="{F1BCC514-1F54-45FA-AB7C-FB1824441388}" srcOrd="3" destOrd="0" presId="urn:microsoft.com/office/officeart/2009/3/layout/SubStepProcess"/>
    <dgm:cxn modelId="{100C8A70-BECE-4A45-895E-DFB801091E99}" type="presParOf" srcId="{2086EC0A-6B73-4746-A7A7-EF04921BABF1}" destId="{D6803DDB-AA22-4A55-BA33-26C38A93C0F8}" srcOrd="6" destOrd="0" presId="urn:microsoft.com/office/officeart/2009/3/layout/SubStepProcess"/>
    <dgm:cxn modelId="{7C127D78-8D71-40C0-A7BD-FCB97EAA6618}" type="presParOf" srcId="{2086EC0A-6B73-4746-A7A7-EF04921BABF1}" destId="{29FAAD1E-C03C-420A-A66C-C139D69BF5C9}" srcOrd="7" destOrd="0" presId="urn:microsoft.com/office/officeart/2009/3/layout/SubStepProcess"/>
    <dgm:cxn modelId="{5269D3AD-CB52-4F99-B0DD-BD8A00754973}" type="presParOf" srcId="{29FAAD1E-C03C-420A-A66C-C139D69BF5C9}" destId="{185ACDED-7BA4-44AB-B871-46D01DEB2912}" srcOrd="0" destOrd="0" presId="urn:microsoft.com/office/officeart/2009/3/layout/SubStepProcess"/>
    <dgm:cxn modelId="{7F9BCD54-7330-475D-8504-E913A2E6FA97}" type="presParOf" srcId="{29FAAD1E-C03C-420A-A66C-C139D69BF5C9}" destId="{ED50CE0D-89C3-449E-8E39-03EF394D4C2E}" srcOrd="1" destOrd="0" presId="urn:microsoft.com/office/officeart/2009/3/layout/SubStepProcess"/>
    <dgm:cxn modelId="{D9D29488-9346-4767-86FB-C99272FEBD97}" type="presParOf" srcId="{29FAAD1E-C03C-420A-A66C-C139D69BF5C9}" destId="{C36C9FA0-A3CB-47BD-88EE-D92CEC13EBA4}" srcOrd="2" destOrd="0" presId="urn:microsoft.com/office/officeart/2009/3/layout/SubStepProcess"/>
    <dgm:cxn modelId="{83C53E9D-B4E8-4609-A99A-51647DAB7EBC}" type="presParOf" srcId="{29FAAD1E-C03C-420A-A66C-C139D69BF5C9}" destId="{9B92302A-30CF-4C3E-9A44-765C06665424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89785E-500D-4C7E-A548-FCBED615C2D0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F018D3-1FCF-438E-841A-FC925D844786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A.Jar</a:t>
          </a:r>
          <a:endParaRPr lang="en-US" dirty="0"/>
        </a:p>
      </dgm:t>
    </dgm:pt>
    <dgm:pt modelId="{6A9F618B-757A-44A3-89BE-F53B531A5F4D}" type="parTrans" cxnId="{677137D0-4502-4002-B0F7-992EA1B5F887}">
      <dgm:prSet/>
      <dgm:spPr/>
      <dgm:t>
        <a:bodyPr/>
        <a:lstStyle/>
        <a:p>
          <a:endParaRPr lang="en-US"/>
        </a:p>
      </dgm:t>
    </dgm:pt>
    <dgm:pt modelId="{58464D9C-459B-4876-A90A-DFD54522F80C}" type="sibTrans" cxnId="{677137D0-4502-4002-B0F7-992EA1B5F887}">
      <dgm:prSet/>
      <dgm:spPr/>
      <dgm:t>
        <a:bodyPr/>
        <a:lstStyle/>
        <a:p>
          <a:endParaRPr lang="en-US"/>
        </a:p>
      </dgm:t>
    </dgm:pt>
    <dgm:pt modelId="{895A478F-F1D6-45F3-B6F8-923AA45AB9CA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B.Jar</a:t>
          </a:r>
          <a:endParaRPr lang="en-US" dirty="0"/>
        </a:p>
      </dgm:t>
    </dgm:pt>
    <dgm:pt modelId="{CF99EECC-41DF-4AF8-8657-680B09427E6C}" type="parTrans" cxnId="{42A71E8D-9F02-4199-876C-2CFA48542EA1}">
      <dgm:prSet/>
      <dgm:spPr/>
      <dgm:t>
        <a:bodyPr/>
        <a:lstStyle/>
        <a:p>
          <a:endParaRPr lang="en-US"/>
        </a:p>
      </dgm:t>
    </dgm:pt>
    <dgm:pt modelId="{4EDAB12E-D71A-4D4D-9C9E-204F4CC2A7EE}" type="sibTrans" cxnId="{42A71E8D-9F02-4199-876C-2CFA48542EA1}">
      <dgm:prSet/>
      <dgm:spPr/>
      <dgm:t>
        <a:bodyPr/>
        <a:lstStyle/>
        <a:p>
          <a:endParaRPr lang="en-US"/>
        </a:p>
      </dgm:t>
    </dgm:pt>
    <dgm:pt modelId="{FF73487B-07B3-434C-AF0B-2A2FE0FABFC8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C.Jar</a:t>
          </a:r>
          <a:endParaRPr lang="en-US" dirty="0"/>
        </a:p>
      </dgm:t>
    </dgm:pt>
    <dgm:pt modelId="{102E82C6-E4F2-42FB-BE80-7ACBC0FFC533}" type="parTrans" cxnId="{A746ACC7-77EB-464E-A4E6-D96D5169F827}">
      <dgm:prSet/>
      <dgm:spPr/>
      <dgm:t>
        <a:bodyPr/>
        <a:lstStyle/>
        <a:p>
          <a:endParaRPr lang="en-US"/>
        </a:p>
      </dgm:t>
    </dgm:pt>
    <dgm:pt modelId="{24363703-06CF-4858-AA9C-50A052991A6F}" type="sibTrans" cxnId="{A746ACC7-77EB-464E-A4E6-D96D5169F827}">
      <dgm:prSet/>
      <dgm:spPr/>
      <dgm:t>
        <a:bodyPr/>
        <a:lstStyle/>
        <a:p>
          <a:endParaRPr lang="en-US"/>
        </a:p>
      </dgm:t>
    </dgm:pt>
    <dgm:pt modelId="{72BD426D-4C5A-4BDC-AB8F-77CF1C955887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D.Jar</a:t>
          </a:r>
          <a:endParaRPr lang="en-US" dirty="0"/>
        </a:p>
      </dgm:t>
    </dgm:pt>
    <dgm:pt modelId="{25842A0D-3879-40C2-8BC7-36B507E14101}" type="parTrans" cxnId="{D295A0D5-3A25-4C97-B5F5-40628527B8E4}">
      <dgm:prSet/>
      <dgm:spPr/>
      <dgm:t>
        <a:bodyPr/>
        <a:lstStyle/>
        <a:p>
          <a:endParaRPr lang="en-US"/>
        </a:p>
      </dgm:t>
    </dgm:pt>
    <dgm:pt modelId="{57B04501-D755-4FF0-8BA6-478499C23867}" type="sibTrans" cxnId="{D295A0D5-3A25-4C97-B5F5-40628527B8E4}">
      <dgm:prSet/>
      <dgm:spPr/>
      <dgm:t>
        <a:bodyPr/>
        <a:lstStyle/>
        <a:p>
          <a:endParaRPr lang="en-US"/>
        </a:p>
      </dgm:t>
    </dgm:pt>
    <dgm:pt modelId="{30AD1400-1EFD-4E3B-9BA3-1591BAC678F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Anotatedbean.jar</a:t>
          </a:r>
        </a:p>
      </dgm:t>
    </dgm:pt>
    <dgm:pt modelId="{D8892F2B-78B4-4E76-B7E5-B70253DA7A00}" type="parTrans" cxnId="{D98681DE-A0AD-4BE1-823E-8328D2564F2A}">
      <dgm:prSet/>
      <dgm:spPr/>
      <dgm:t>
        <a:bodyPr/>
        <a:lstStyle/>
        <a:p>
          <a:endParaRPr lang="en-US"/>
        </a:p>
      </dgm:t>
    </dgm:pt>
    <dgm:pt modelId="{8FFB5698-11F4-44E7-B046-47A5F0CDB816}" type="sibTrans" cxnId="{D98681DE-A0AD-4BE1-823E-8328D2564F2A}">
      <dgm:prSet/>
      <dgm:spPr/>
      <dgm:t>
        <a:bodyPr/>
        <a:lstStyle/>
        <a:p>
          <a:endParaRPr lang="en-US"/>
        </a:p>
      </dgm:t>
    </dgm:pt>
    <dgm:pt modelId="{57C98617-1757-4D56-AF8B-8856079DC1C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NoAnnotatedBean.class</a:t>
          </a:r>
          <a:endParaRPr lang="en-US" dirty="0"/>
        </a:p>
      </dgm:t>
    </dgm:pt>
    <dgm:pt modelId="{AE6CAEFB-F575-4A2C-91B6-E2294072731E}" type="parTrans" cxnId="{ACD61908-2FFE-4141-8DDD-ACE955A63E24}">
      <dgm:prSet/>
      <dgm:spPr/>
      <dgm:t>
        <a:bodyPr/>
        <a:lstStyle/>
        <a:p>
          <a:endParaRPr lang="en-US"/>
        </a:p>
      </dgm:t>
    </dgm:pt>
    <dgm:pt modelId="{1836FD4D-27AD-48C3-987D-5FEAC5F982B8}" type="sibTrans" cxnId="{ACD61908-2FFE-4141-8DDD-ACE955A63E24}">
      <dgm:prSet/>
      <dgm:spPr/>
      <dgm:t>
        <a:bodyPr/>
        <a:lstStyle/>
        <a:p>
          <a:endParaRPr lang="en-US"/>
        </a:p>
      </dgm:t>
    </dgm:pt>
    <dgm:pt modelId="{C450BF7E-2997-48D8-812E-7BAC338E4F7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Beans.xml = ALL</a:t>
          </a:r>
        </a:p>
      </dgm:t>
    </dgm:pt>
    <dgm:pt modelId="{06AC5F8C-7888-4023-BC7F-E694F0C595D2}" type="parTrans" cxnId="{8458C98C-1327-46AC-912C-CCECE1D15C83}">
      <dgm:prSet/>
      <dgm:spPr/>
      <dgm:t>
        <a:bodyPr/>
        <a:lstStyle/>
        <a:p>
          <a:endParaRPr lang="en-US"/>
        </a:p>
      </dgm:t>
    </dgm:pt>
    <dgm:pt modelId="{30375C79-BB4F-4F84-B372-63962614C94E}" type="sibTrans" cxnId="{8458C98C-1327-46AC-912C-CCECE1D15C83}">
      <dgm:prSet/>
      <dgm:spPr/>
      <dgm:t>
        <a:bodyPr/>
        <a:lstStyle/>
        <a:p>
          <a:endParaRPr lang="en-US"/>
        </a:p>
      </dgm:t>
    </dgm:pt>
    <dgm:pt modelId="{43F55B91-1B6A-4DBB-AE03-A8BA9022E2A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No annotated beans</a:t>
          </a:r>
        </a:p>
      </dgm:t>
    </dgm:pt>
    <dgm:pt modelId="{71B1A030-1904-45E8-A31F-11EADE48AEE7}" type="parTrans" cxnId="{E449B270-810A-4006-9C48-6D0FCDD1F443}">
      <dgm:prSet/>
      <dgm:spPr/>
      <dgm:t>
        <a:bodyPr/>
        <a:lstStyle/>
        <a:p>
          <a:endParaRPr lang="en-US"/>
        </a:p>
      </dgm:t>
    </dgm:pt>
    <dgm:pt modelId="{216B57A7-81A3-49A5-93DA-1F8D0698770B}" type="sibTrans" cxnId="{E449B270-810A-4006-9C48-6D0FCDD1F443}">
      <dgm:prSet/>
      <dgm:spPr/>
      <dgm:t>
        <a:bodyPr/>
        <a:lstStyle/>
        <a:p>
          <a:endParaRPr lang="en-US"/>
        </a:p>
      </dgm:t>
    </dgm:pt>
    <dgm:pt modelId="{212958FA-086C-4EB4-BF7B-746DAC78AE42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No bean.xml</a:t>
          </a:r>
        </a:p>
      </dgm:t>
    </dgm:pt>
    <dgm:pt modelId="{243B3955-C6FD-41E1-A483-763305BF6994}" type="parTrans" cxnId="{9972EF04-AF6A-40D7-9AA9-2DDF033A8D38}">
      <dgm:prSet/>
      <dgm:spPr/>
      <dgm:t>
        <a:bodyPr/>
        <a:lstStyle/>
        <a:p>
          <a:endParaRPr lang="en-US"/>
        </a:p>
      </dgm:t>
    </dgm:pt>
    <dgm:pt modelId="{F6CEA319-D6CE-492A-850F-11460440D350}" type="sibTrans" cxnId="{9972EF04-AF6A-40D7-9AA9-2DDF033A8D38}">
      <dgm:prSet/>
      <dgm:spPr/>
      <dgm:t>
        <a:bodyPr/>
        <a:lstStyle/>
        <a:p>
          <a:endParaRPr lang="en-US"/>
        </a:p>
      </dgm:t>
    </dgm:pt>
    <dgm:pt modelId="{3E5D0BD5-B682-4B92-B948-30473B69793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AnnotatedBean.class</a:t>
          </a:r>
          <a:endParaRPr lang="en-US" dirty="0"/>
        </a:p>
      </dgm:t>
    </dgm:pt>
    <dgm:pt modelId="{5B7A0A61-182D-4D94-8577-F7B93A444293}" type="parTrans" cxnId="{1F4B482A-51A9-42EC-BB79-C0931E04157F}">
      <dgm:prSet/>
      <dgm:spPr/>
      <dgm:t>
        <a:bodyPr/>
        <a:lstStyle/>
        <a:p>
          <a:endParaRPr lang="en-US"/>
        </a:p>
      </dgm:t>
    </dgm:pt>
    <dgm:pt modelId="{4353112C-966C-4A7E-9CDC-9331DD9B9D5C}" type="sibTrans" cxnId="{1F4B482A-51A9-42EC-BB79-C0931E04157F}">
      <dgm:prSet/>
      <dgm:spPr/>
      <dgm:t>
        <a:bodyPr/>
        <a:lstStyle/>
        <a:p>
          <a:endParaRPr lang="en-US"/>
        </a:p>
      </dgm:t>
    </dgm:pt>
    <dgm:pt modelId="{98CE530E-73D3-412C-A05A-67CC704C848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Beans.xml = none</a:t>
          </a:r>
        </a:p>
      </dgm:t>
    </dgm:pt>
    <dgm:pt modelId="{DA63CEE4-FE47-4C85-82ED-3988856A1C80}" type="parTrans" cxnId="{4CF50C15-3FF4-4045-AAAF-B94267EECA13}">
      <dgm:prSet/>
      <dgm:spPr/>
      <dgm:t>
        <a:bodyPr/>
        <a:lstStyle/>
        <a:p>
          <a:endParaRPr lang="en-US"/>
        </a:p>
      </dgm:t>
    </dgm:pt>
    <dgm:pt modelId="{AAE51DD5-F3EC-4EF6-8A03-C1EFF2594E76}" type="sibTrans" cxnId="{4CF50C15-3FF4-4045-AAAF-B94267EECA13}">
      <dgm:prSet/>
      <dgm:spPr/>
      <dgm:t>
        <a:bodyPr/>
        <a:lstStyle/>
        <a:p>
          <a:endParaRPr lang="en-US"/>
        </a:p>
      </dgm:t>
    </dgm:pt>
    <dgm:pt modelId="{CF9A98E2-FB6D-46A3-B91A-2C9595A881D8}" type="pres">
      <dgm:prSet presAssocID="{E189785E-500D-4C7E-A548-FCBED615C2D0}" presName="Name0" presStyleCnt="0">
        <dgm:presLayoutVars>
          <dgm:dir/>
          <dgm:animLvl val="lvl"/>
          <dgm:resizeHandles val="exact"/>
        </dgm:presLayoutVars>
      </dgm:prSet>
      <dgm:spPr/>
    </dgm:pt>
    <dgm:pt modelId="{B1031FF4-A5D0-41B5-9F77-0C9218328794}" type="pres">
      <dgm:prSet presAssocID="{C8F018D3-1FCF-438E-841A-FC925D844786}" presName="composite" presStyleCnt="0"/>
      <dgm:spPr/>
    </dgm:pt>
    <dgm:pt modelId="{B918A818-DFA1-4A56-824C-2C4E4B5366A7}" type="pres">
      <dgm:prSet presAssocID="{C8F018D3-1FCF-438E-841A-FC925D84478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68F52AD-90B9-4C87-81C1-1DAEF877EA82}" type="pres">
      <dgm:prSet presAssocID="{C8F018D3-1FCF-438E-841A-FC925D844786}" presName="desTx" presStyleLbl="alignAccFollowNode1" presStyleIdx="0" presStyleCnt="4">
        <dgm:presLayoutVars>
          <dgm:bulletEnabled val="1"/>
        </dgm:presLayoutVars>
      </dgm:prSet>
      <dgm:spPr/>
    </dgm:pt>
    <dgm:pt modelId="{3B5B1837-A604-47A3-9C89-EDBE4F004605}" type="pres">
      <dgm:prSet presAssocID="{58464D9C-459B-4876-A90A-DFD54522F80C}" presName="space" presStyleCnt="0"/>
      <dgm:spPr/>
    </dgm:pt>
    <dgm:pt modelId="{5FB22294-3F11-4A1C-B3B6-E9E80B3CF53E}" type="pres">
      <dgm:prSet presAssocID="{895A478F-F1D6-45F3-B6F8-923AA45AB9CA}" presName="composite" presStyleCnt="0"/>
      <dgm:spPr/>
    </dgm:pt>
    <dgm:pt modelId="{835F3438-D97B-47D6-9375-B950DA2FFC3E}" type="pres">
      <dgm:prSet presAssocID="{895A478F-F1D6-45F3-B6F8-923AA45AB9C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17D5B3E-1B34-4587-8BE7-5EC9B7F39512}" type="pres">
      <dgm:prSet presAssocID="{895A478F-F1D6-45F3-B6F8-923AA45AB9CA}" presName="desTx" presStyleLbl="alignAccFollowNode1" presStyleIdx="1" presStyleCnt="4">
        <dgm:presLayoutVars>
          <dgm:bulletEnabled val="1"/>
        </dgm:presLayoutVars>
      </dgm:prSet>
      <dgm:spPr/>
    </dgm:pt>
    <dgm:pt modelId="{1CFC193D-88E5-482D-A26D-72DD35CADEDD}" type="pres">
      <dgm:prSet presAssocID="{4EDAB12E-D71A-4D4D-9C9E-204F4CC2A7EE}" presName="space" presStyleCnt="0"/>
      <dgm:spPr/>
    </dgm:pt>
    <dgm:pt modelId="{29DBDD14-3E20-4128-AD86-3945532E3337}" type="pres">
      <dgm:prSet presAssocID="{FF73487B-07B3-434C-AF0B-2A2FE0FABFC8}" presName="composite" presStyleCnt="0"/>
      <dgm:spPr/>
    </dgm:pt>
    <dgm:pt modelId="{0BC18BEA-D2B9-4B6C-AEB4-D097C9F6F80F}" type="pres">
      <dgm:prSet presAssocID="{FF73487B-07B3-434C-AF0B-2A2FE0FABFC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20B049E-1B5D-4C36-BE7E-C4FCA277047E}" type="pres">
      <dgm:prSet presAssocID="{FF73487B-07B3-434C-AF0B-2A2FE0FABFC8}" presName="desTx" presStyleLbl="alignAccFollowNode1" presStyleIdx="2" presStyleCnt="4">
        <dgm:presLayoutVars>
          <dgm:bulletEnabled val="1"/>
        </dgm:presLayoutVars>
      </dgm:prSet>
      <dgm:spPr/>
    </dgm:pt>
    <dgm:pt modelId="{385176C9-F1AD-4BD3-A0C8-78A37512A610}" type="pres">
      <dgm:prSet presAssocID="{24363703-06CF-4858-AA9C-50A052991A6F}" presName="space" presStyleCnt="0"/>
      <dgm:spPr/>
    </dgm:pt>
    <dgm:pt modelId="{0BD41EAF-3ED5-44D7-9FFE-FE09B71C5909}" type="pres">
      <dgm:prSet presAssocID="{72BD426D-4C5A-4BDC-AB8F-77CF1C955887}" presName="composite" presStyleCnt="0"/>
      <dgm:spPr/>
    </dgm:pt>
    <dgm:pt modelId="{5D05F1D5-F814-43B9-B569-D8131C3AF0C0}" type="pres">
      <dgm:prSet presAssocID="{72BD426D-4C5A-4BDC-AB8F-77CF1C95588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E46AB9C-27F4-4450-B3F7-5965C96C9787}" type="pres">
      <dgm:prSet presAssocID="{72BD426D-4C5A-4BDC-AB8F-77CF1C95588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70C95B7-8595-46F5-9328-EC9D42B67104}" type="presOf" srcId="{895A478F-F1D6-45F3-B6F8-923AA45AB9CA}" destId="{835F3438-D97B-47D6-9375-B950DA2FFC3E}" srcOrd="0" destOrd="0" presId="urn:microsoft.com/office/officeart/2005/8/layout/hList1"/>
    <dgm:cxn modelId="{51DF8FA8-1670-4B0C-97CD-8924F37E7BE6}" type="presOf" srcId="{72BD426D-4C5A-4BDC-AB8F-77CF1C955887}" destId="{5D05F1D5-F814-43B9-B569-D8131C3AF0C0}" srcOrd="0" destOrd="0" presId="urn:microsoft.com/office/officeart/2005/8/layout/hList1"/>
    <dgm:cxn modelId="{0D7BBF15-2A89-4D9E-8935-0A8948C31667}" type="presOf" srcId="{57C98617-1757-4D56-AF8B-8856079DC1C3}" destId="{C17D5B3E-1B34-4587-8BE7-5EC9B7F39512}" srcOrd="0" destOrd="0" presId="urn:microsoft.com/office/officeart/2005/8/layout/hList1"/>
    <dgm:cxn modelId="{9972EF04-AF6A-40D7-9AA9-2DDF033A8D38}" srcId="{FF73487B-07B3-434C-AF0B-2A2FE0FABFC8}" destId="{212958FA-086C-4EB4-BF7B-746DAC78AE42}" srcOrd="1" destOrd="0" parTransId="{243B3955-C6FD-41E1-A483-763305BF6994}" sibTransId="{F6CEA319-D6CE-492A-850F-11460440D350}"/>
    <dgm:cxn modelId="{E449B270-810A-4006-9C48-6D0FCDD1F443}" srcId="{FF73487B-07B3-434C-AF0B-2A2FE0FABFC8}" destId="{43F55B91-1B6A-4DBB-AE03-A8BA9022E2AA}" srcOrd="0" destOrd="0" parTransId="{71B1A030-1904-45E8-A31F-11EADE48AEE7}" sibTransId="{216B57A7-81A3-49A5-93DA-1F8D0698770B}"/>
    <dgm:cxn modelId="{835AFFD7-C43E-4FD5-87C8-425D5218FC08}" type="presOf" srcId="{43F55B91-1B6A-4DBB-AE03-A8BA9022E2AA}" destId="{920B049E-1B5D-4C36-BE7E-C4FCA277047E}" srcOrd="0" destOrd="0" presId="urn:microsoft.com/office/officeart/2005/8/layout/hList1"/>
    <dgm:cxn modelId="{1F4B482A-51A9-42EC-BB79-C0931E04157F}" srcId="{72BD426D-4C5A-4BDC-AB8F-77CF1C955887}" destId="{3E5D0BD5-B682-4B92-B948-30473B69793E}" srcOrd="0" destOrd="0" parTransId="{5B7A0A61-182D-4D94-8577-F7B93A444293}" sibTransId="{4353112C-966C-4A7E-9CDC-9331DD9B9D5C}"/>
    <dgm:cxn modelId="{76D8A507-DE99-4961-9D3D-FB7F383A21AD}" type="presOf" srcId="{C450BF7E-2997-48D8-812E-7BAC338E4F78}" destId="{C17D5B3E-1B34-4587-8BE7-5EC9B7F39512}" srcOrd="0" destOrd="1" presId="urn:microsoft.com/office/officeart/2005/8/layout/hList1"/>
    <dgm:cxn modelId="{42A71E8D-9F02-4199-876C-2CFA48542EA1}" srcId="{E189785E-500D-4C7E-A548-FCBED615C2D0}" destId="{895A478F-F1D6-45F3-B6F8-923AA45AB9CA}" srcOrd="1" destOrd="0" parTransId="{CF99EECC-41DF-4AF8-8657-680B09427E6C}" sibTransId="{4EDAB12E-D71A-4D4D-9C9E-204F4CC2A7EE}"/>
    <dgm:cxn modelId="{AD02B561-881D-46D6-BBBB-D2B74993AF2C}" type="presOf" srcId="{98CE530E-73D3-412C-A05A-67CC704C8484}" destId="{1E46AB9C-27F4-4450-B3F7-5965C96C9787}" srcOrd="0" destOrd="1" presId="urn:microsoft.com/office/officeart/2005/8/layout/hList1"/>
    <dgm:cxn modelId="{A746ACC7-77EB-464E-A4E6-D96D5169F827}" srcId="{E189785E-500D-4C7E-A548-FCBED615C2D0}" destId="{FF73487B-07B3-434C-AF0B-2A2FE0FABFC8}" srcOrd="2" destOrd="0" parTransId="{102E82C6-E4F2-42FB-BE80-7ACBC0FFC533}" sibTransId="{24363703-06CF-4858-AA9C-50A052991A6F}"/>
    <dgm:cxn modelId="{ACD61908-2FFE-4141-8DDD-ACE955A63E24}" srcId="{895A478F-F1D6-45F3-B6F8-923AA45AB9CA}" destId="{57C98617-1757-4D56-AF8B-8856079DC1C3}" srcOrd="0" destOrd="0" parTransId="{AE6CAEFB-F575-4A2C-91B6-E2294072731E}" sibTransId="{1836FD4D-27AD-48C3-987D-5FEAC5F982B8}"/>
    <dgm:cxn modelId="{D98681DE-A0AD-4BE1-823E-8328D2564F2A}" srcId="{C8F018D3-1FCF-438E-841A-FC925D844786}" destId="{30AD1400-1EFD-4E3B-9BA3-1591BAC678F6}" srcOrd="0" destOrd="0" parTransId="{D8892F2B-78B4-4E76-B7E5-B70253DA7A00}" sibTransId="{8FFB5698-11F4-44E7-B046-47A5F0CDB816}"/>
    <dgm:cxn modelId="{DF275B63-08C5-4BCE-9B66-EB7441C0B156}" type="presOf" srcId="{3E5D0BD5-B682-4B92-B948-30473B69793E}" destId="{1E46AB9C-27F4-4450-B3F7-5965C96C9787}" srcOrd="0" destOrd="0" presId="urn:microsoft.com/office/officeart/2005/8/layout/hList1"/>
    <dgm:cxn modelId="{19B85FC5-04FB-4958-838A-581BCC14013A}" type="presOf" srcId="{FF73487B-07B3-434C-AF0B-2A2FE0FABFC8}" destId="{0BC18BEA-D2B9-4B6C-AEB4-D097C9F6F80F}" srcOrd="0" destOrd="0" presId="urn:microsoft.com/office/officeart/2005/8/layout/hList1"/>
    <dgm:cxn modelId="{4CF50C15-3FF4-4045-AAAF-B94267EECA13}" srcId="{72BD426D-4C5A-4BDC-AB8F-77CF1C955887}" destId="{98CE530E-73D3-412C-A05A-67CC704C8484}" srcOrd="1" destOrd="0" parTransId="{DA63CEE4-FE47-4C85-82ED-3988856A1C80}" sibTransId="{AAE51DD5-F3EC-4EF6-8A03-C1EFF2594E76}"/>
    <dgm:cxn modelId="{10453ECF-B2B2-40E1-AD1B-91AF9C5FF6C6}" type="presOf" srcId="{212958FA-086C-4EB4-BF7B-746DAC78AE42}" destId="{920B049E-1B5D-4C36-BE7E-C4FCA277047E}" srcOrd="0" destOrd="1" presId="urn:microsoft.com/office/officeart/2005/8/layout/hList1"/>
    <dgm:cxn modelId="{677137D0-4502-4002-B0F7-992EA1B5F887}" srcId="{E189785E-500D-4C7E-A548-FCBED615C2D0}" destId="{C8F018D3-1FCF-438E-841A-FC925D844786}" srcOrd="0" destOrd="0" parTransId="{6A9F618B-757A-44A3-89BE-F53B531A5F4D}" sibTransId="{58464D9C-459B-4876-A90A-DFD54522F80C}"/>
    <dgm:cxn modelId="{D295A0D5-3A25-4C97-B5F5-40628527B8E4}" srcId="{E189785E-500D-4C7E-A548-FCBED615C2D0}" destId="{72BD426D-4C5A-4BDC-AB8F-77CF1C955887}" srcOrd="3" destOrd="0" parTransId="{25842A0D-3879-40C2-8BC7-36B507E14101}" sibTransId="{57B04501-D755-4FF0-8BA6-478499C23867}"/>
    <dgm:cxn modelId="{15B0B38D-2AA0-492F-BA6C-6246DBE344D3}" type="presOf" srcId="{C8F018D3-1FCF-438E-841A-FC925D844786}" destId="{B918A818-DFA1-4A56-824C-2C4E4B5366A7}" srcOrd="0" destOrd="0" presId="urn:microsoft.com/office/officeart/2005/8/layout/hList1"/>
    <dgm:cxn modelId="{99B7CAB1-E806-4BC1-9BEF-921ABFCE2122}" type="presOf" srcId="{30AD1400-1EFD-4E3B-9BA3-1591BAC678F6}" destId="{F68F52AD-90B9-4C87-81C1-1DAEF877EA82}" srcOrd="0" destOrd="0" presId="urn:microsoft.com/office/officeart/2005/8/layout/hList1"/>
    <dgm:cxn modelId="{8458C98C-1327-46AC-912C-CCECE1D15C83}" srcId="{895A478F-F1D6-45F3-B6F8-923AA45AB9CA}" destId="{C450BF7E-2997-48D8-812E-7BAC338E4F78}" srcOrd="1" destOrd="0" parTransId="{06AC5F8C-7888-4023-BC7F-E694F0C595D2}" sibTransId="{30375C79-BB4F-4F84-B372-63962614C94E}"/>
    <dgm:cxn modelId="{DCBBD8F4-0823-4A2C-AFB3-9C8B1C514144}" type="presOf" srcId="{E189785E-500D-4C7E-A548-FCBED615C2D0}" destId="{CF9A98E2-FB6D-46A3-B91A-2C9595A881D8}" srcOrd="0" destOrd="0" presId="urn:microsoft.com/office/officeart/2005/8/layout/hList1"/>
    <dgm:cxn modelId="{BC49C7E8-5CDE-4090-A8B4-45356A831BEE}" type="presParOf" srcId="{CF9A98E2-FB6D-46A3-B91A-2C9595A881D8}" destId="{B1031FF4-A5D0-41B5-9F77-0C9218328794}" srcOrd="0" destOrd="0" presId="urn:microsoft.com/office/officeart/2005/8/layout/hList1"/>
    <dgm:cxn modelId="{C8DF83B9-9D7A-46A1-8B29-804866961A0A}" type="presParOf" srcId="{B1031FF4-A5D0-41B5-9F77-0C9218328794}" destId="{B918A818-DFA1-4A56-824C-2C4E4B5366A7}" srcOrd="0" destOrd="0" presId="urn:microsoft.com/office/officeart/2005/8/layout/hList1"/>
    <dgm:cxn modelId="{8A75A320-A0D1-4131-8B4C-E8646A0CB2CF}" type="presParOf" srcId="{B1031FF4-A5D0-41B5-9F77-0C9218328794}" destId="{F68F52AD-90B9-4C87-81C1-1DAEF877EA82}" srcOrd="1" destOrd="0" presId="urn:microsoft.com/office/officeart/2005/8/layout/hList1"/>
    <dgm:cxn modelId="{7C4FED07-B9CC-4E3C-8343-D79AD3C85397}" type="presParOf" srcId="{CF9A98E2-FB6D-46A3-B91A-2C9595A881D8}" destId="{3B5B1837-A604-47A3-9C89-EDBE4F004605}" srcOrd="1" destOrd="0" presId="urn:microsoft.com/office/officeart/2005/8/layout/hList1"/>
    <dgm:cxn modelId="{528E1CBF-B30F-4C0F-AD3E-C8FE6FC3A93F}" type="presParOf" srcId="{CF9A98E2-FB6D-46A3-B91A-2C9595A881D8}" destId="{5FB22294-3F11-4A1C-B3B6-E9E80B3CF53E}" srcOrd="2" destOrd="0" presId="urn:microsoft.com/office/officeart/2005/8/layout/hList1"/>
    <dgm:cxn modelId="{264CDEAD-9B6A-4BF7-8A92-CE9B62ADC47E}" type="presParOf" srcId="{5FB22294-3F11-4A1C-B3B6-E9E80B3CF53E}" destId="{835F3438-D97B-47D6-9375-B950DA2FFC3E}" srcOrd="0" destOrd="0" presId="urn:microsoft.com/office/officeart/2005/8/layout/hList1"/>
    <dgm:cxn modelId="{43BF25B4-A34C-4B7C-8E4F-57A187FBB628}" type="presParOf" srcId="{5FB22294-3F11-4A1C-B3B6-E9E80B3CF53E}" destId="{C17D5B3E-1B34-4587-8BE7-5EC9B7F39512}" srcOrd="1" destOrd="0" presId="urn:microsoft.com/office/officeart/2005/8/layout/hList1"/>
    <dgm:cxn modelId="{248C2C04-1619-4F94-9F1C-DFD72AB3EA67}" type="presParOf" srcId="{CF9A98E2-FB6D-46A3-B91A-2C9595A881D8}" destId="{1CFC193D-88E5-482D-A26D-72DD35CADEDD}" srcOrd="3" destOrd="0" presId="urn:microsoft.com/office/officeart/2005/8/layout/hList1"/>
    <dgm:cxn modelId="{47839C6E-0477-4EFE-BFCC-7E1469D2E14A}" type="presParOf" srcId="{CF9A98E2-FB6D-46A3-B91A-2C9595A881D8}" destId="{29DBDD14-3E20-4128-AD86-3945532E3337}" srcOrd="4" destOrd="0" presId="urn:microsoft.com/office/officeart/2005/8/layout/hList1"/>
    <dgm:cxn modelId="{B222B90F-AF17-4178-9EC3-4CA146B8CD4E}" type="presParOf" srcId="{29DBDD14-3E20-4128-AD86-3945532E3337}" destId="{0BC18BEA-D2B9-4B6C-AEB4-D097C9F6F80F}" srcOrd="0" destOrd="0" presId="urn:microsoft.com/office/officeart/2005/8/layout/hList1"/>
    <dgm:cxn modelId="{5AB7CE30-64FC-4937-A3C7-46CF03091EE2}" type="presParOf" srcId="{29DBDD14-3E20-4128-AD86-3945532E3337}" destId="{920B049E-1B5D-4C36-BE7E-C4FCA277047E}" srcOrd="1" destOrd="0" presId="urn:microsoft.com/office/officeart/2005/8/layout/hList1"/>
    <dgm:cxn modelId="{AF96864D-F9E7-4A40-A450-90065B99FF8D}" type="presParOf" srcId="{CF9A98E2-FB6D-46A3-B91A-2C9595A881D8}" destId="{385176C9-F1AD-4BD3-A0C8-78A37512A610}" srcOrd="5" destOrd="0" presId="urn:microsoft.com/office/officeart/2005/8/layout/hList1"/>
    <dgm:cxn modelId="{4D3B7EF0-07E7-4652-9F92-2F2D54A2F79B}" type="presParOf" srcId="{CF9A98E2-FB6D-46A3-B91A-2C9595A881D8}" destId="{0BD41EAF-3ED5-44D7-9FFE-FE09B71C5909}" srcOrd="6" destOrd="0" presId="urn:microsoft.com/office/officeart/2005/8/layout/hList1"/>
    <dgm:cxn modelId="{742A56F0-8AA3-41A7-AA5B-16892F66ED8A}" type="presParOf" srcId="{0BD41EAF-3ED5-44D7-9FFE-FE09B71C5909}" destId="{5D05F1D5-F814-43B9-B569-D8131C3AF0C0}" srcOrd="0" destOrd="0" presId="urn:microsoft.com/office/officeart/2005/8/layout/hList1"/>
    <dgm:cxn modelId="{3E69B38A-5667-4D6D-97E8-FEA5E6676E38}" type="presParOf" srcId="{0BD41EAF-3ED5-44D7-9FFE-FE09B71C5909}" destId="{1E46AB9C-27F4-4450-B3F7-5965C96C97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3A65-FD9E-42C1-9B9C-CD8B20D2662A}">
      <dsp:nvSpPr>
        <dsp:cNvPr id="0" name=""/>
        <dsp:cNvSpPr/>
      </dsp:nvSpPr>
      <dsp:spPr>
        <a:xfrm rot="5400000">
          <a:off x="7137399" y="-3186593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Core dependency injection API</a:t>
          </a:r>
        </a:p>
      </dsp:txBody>
      <dsp:txXfrm rot="-5400000">
        <a:off x="3895344" y="76987"/>
        <a:ext cx="6903531" cy="397895"/>
      </dsp:txXfrm>
    </dsp:sp>
    <dsp:sp modelId="{9580BCA0-250F-4E19-B74A-15304AA182B9}">
      <dsp:nvSpPr>
        <dsp:cNvPr id="0" name=""/>
        <dsp:cNvSpPr/>
      </dsp:nvSpPr>
      <dsp:spPr>
        <a:xfrm>
          <a:off x="0" y="343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javax.inject</a:t>
          </a:r>
          <a:endParaRPr lang="en-US" sz="2100" kern="1200" dirty="0"/>
        </a:p>
      </dsp:txBody>
      <dsp:txXfrm>
        <a:off x="26906" y="27249"/>
        <a:ext cx="3841532" cy="497369"/>
      </dsp:txXfrm>
    </dsp:sp>
    <dsp:sp modelId="{7E91CD7B-B1B5-4AB7-9071-1CACCD7D463E}">
      <dsp:nvSpPr>
        <dsp:cNvPr id="0" name=""/>
        <dsp:cNvSpPr/>
      </dsp:nvSpPr>
      <dsp:spPr>
        <a:xfrm rot="5400000">
          <a:off x="7137399" y="-2607852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Core CDI API</a:t>
          </a:r>
        </a:p>
      </dsp:txBody>
      <dsp:txXfrm rot="-5400000">
        <a:off x="3895344" y="655728"/>
        <a:ext cx="6903531" cy="397895"/>
      </dsp:txXfrm>
    </dsp:sp>
    <dsp:sp modelId="{2F9BF8EA-B151-4D82-A7D0-D0718751C0F8}">
      <dsp:nvSpPr>
        <dsp:cNvPr id="0" name=""/>
        <dsp:cNvSpPr/>
      </dsp:nvSpPr>
      <dsp:spPr>
        <a:xfrm>
          <a:off x="0" y="579084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javax.eneterprise.inject</a:t>
          </a:r>
          <a:endParaRPr lang="en-US" sz="2100" kern="1200" dirty="0"/>
        </a:p>
      </dsp:txBody>
      <dsp:txXfrm>
        <a:off x="26906" y="605990"/>
        <a:ext cx="3841532" cy="497369"/>
      </dsp:txXfrm>
    </dsp:sp>
    <dsp:sp modelId="{E5564D61-CB5B-4F15-B3A3-E22A02A0B691}">
      <dsp:nvSpPr>
        <dsp:cNvPr id="0" name=""/>
        <dsp:cNvSpPr/>
      </dsp:nvSpPr>
      <dsp:spPr>
        <a:xfrm rot="5400000">
          <a:off x="7137399" y="-2029112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Scopes and contextual API</a:t>
          </a:r>
        </a:p>
      </dsp:txBody>
      <dsp:txXfrm rot="-5400000">
        <a:off x="3895344" y="1234468"/>
        <a:ext cx="6903531" cy="397895"/>
      </dsp:txXfrm>
    </dsp:sp>
    <dsp:sp modelId="{16A977B9-553A-4A56-8546-CBFF7977E282}">
      <dsp:nvSpPr>
        <dsp:cNvPr id="0" name=""/>
        <dsp:cNvSpPr/>
      </dsp:nvSpPr>
      <dsp:spPr>
        <a:xfrm>
          <a:off x="0" y="1157825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javax.eneterprise.context</a:t>
          </a:r>
          <a:endParaRPr lang="en-US" sz="2100" kern="1200" dirty="0"/>
        </a:p>
      </dsp:txBody>
      <dsp:txXfrm>
        <a:off x="26906" y="1184731"/>
        <a:ext cx="3841532" cy="497369"/>
      </dsp:txXfrm>
    </dsp:sp>
    <dsp:sp modelId="{C206371A-15CD-4B90-AAD5-AE6B4237AA08}">
      <dsp:nvSpPr>
        <dsp:cNvPr id="0" name=""/>
        <dsp:cNvSpPr/>
      </dsp:nvSpPr>
      <dsp:spPr>
        <a:xfrm rot="5400000">
          <a:off x="7137399" y="-1450371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Events and observers APIs</a:t>
          </a:r>
        </a:p>
      </dsp:txBody>
      <dsp:txXfrm rot="-5400000">
        <a:off x="3895344" y="1813209"/>
        <a:ext cx="6903531" cy="397895"/>
      </dsp:txXfrm>
    </dsp:sp>
    <dsp:sp modelId="{9737E01C-68BD-4110-A037-A729A8412BFB}">
      <dsp:nvSpPr>
        <dsp:cNvPr id="0" name=""/>
        <dsp:cNvSpPr/>
      </dsp:nvSpPr>
      <dsp:spPr>
        <a:xfrm>
          <a:off x="0" y="1736565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javax.eneterprise.event</a:t>
          </a:r>
          <a:endParaRPr lang="en-US" sz="2100" kern="1200" dirty="0"/>
        </a:p>
      </dsp:txBody>
      <dsp:txXfrm>
        <a:off x="26906" y="1763471"/>
        <a:ext cx="3841532" cy="497369"/>
      </dsp:txXfrm>
    </dsp:sp>
    <dsp:sp modelId="{CED83D41-DB71-494A-BE1D-B68260B4F9AF}">
      <dsp:nvSpPr>
        <dsp:cNvPr id="0" name=""/>
        <dsp:cNvSpPr/>
      </dsp:nvSpPr>
      <dsp:spPr>
        <a:xfrm rot="5400000">
          <a:off x="7137399" y="-871630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Interceptor API</a:t>
          </a:r>
        </a:p>
      </dsp:txBody>
      <dsp:txXfrm rot="-5400000">
        <a:off x="3895344" y="2391950"/>
        <a:ext cx="6903531" cy="397895"/>
      </dsp:txXfrm>
    </dsp:sp>
    <dsp:sp modelId="{5F815E48-CCEC-4B0A-9F4C-F2685C6F8C8E}">
      <dsp:nvSpPr>
        <dsp:cNvPr id="0" name=""/>
        <dsp:cNvSpPr/>
      </dsp:nvSpPr>
      <dsp:spPr>
        <a:xfrm>
          <a:off x="0" y="2315306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javax.interceptor</a:t>
          </a:r>
          <a:endParaRPr lang="en-US" sz="2100" kern="1200" dirty="0"/>
        </a:p>
      </dsp:txBody>
      <dsp:txXfrm>
        <a:off x="26906" y="2342212"/>
        <a:ext cx="3841532" cy="497369"/>
      </dsp:txXfrm>
    </dsp:sp>
    <dsp:sp modelId="{60D13BE4-9B0A-40F3-AC49-D448A60FBD44}">
      <dsp:nvSpPr>
        <dsp:cNvPr id="0" name=""/>
        <dsp:cNvSpPr/>
      </dsp:nvSpPr>
      <dsp:spPr>
        <a:xfrm rot="5400000">
          <a:off x="7137399" y="-292890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Decorators APIs</a:t>
          </a:r>
        </a:p>
      </dsp:txBody>
      <dsp:txXfrm rot="-5400000">
        <a:off x="3895344" y="2970690"/>
        <a:ext cx="6903531" cy="397895"/>
      </dsp:txXfrm>
    </dsp:sp>
    <dsp:sp modelId="{B043825F-A4D9-425D-9712-4281F30FB98C}">
      <dsp:nvSpPr>
        <dsp:cNvPr id="0" name=""/>
        <dsp:cNvSpPr/>
      </dsp:nvSpPr>
      <dsp:spPr>
        <a:xfrm>
          <a:off x="0" y="2894046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javax.decorator</a:t>
          </a:r>
          <a:endParaRPr lang="en-US" sz="2100" kern="1200" dirty="0"/>
        </a:p>
      </dsp:txBody>
      <dsp:txXfrm>
        <a:off x="26906" y="2920952"/>
        <a:ext cx="3841532" cy="497369"/>
      </dsp:txXfrm>
    </dsp:sp>
    <dsp:sp modelId="{956338DF-2EEB-4FB5-B436-54BF66D76F12}">
      <dsp:nvSpPr>
        <dsp:cNvPr id="0" name=""/>
        <dsp:cNvSpPr/>
      </dsp:nvSpPr>
      <dsp:spPr>
        <a:xfrm rot="5400000">
          <a:off x="7137399" y="285850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CDI utility package</a:t>
          </a:r>
        </a:p>
      </dsp:txBody>
      <dsp:txXfrm rot="-5400000">
        <a:off x="3895344" y="3549431"/>
        <a:ext cx="6903531" cy="397895"/>
      </dsp:txXfrm>
    </dsp:sp>
    <dsp:sp modelId="{3AF16C1F-6911-4FA0-9E19-D81C94BC944F}">
      <dsp:nvSpPr>
        <dsp:cNvPr id="0" name=""/>
        <dsp:cNvSpPr/>
      </dsp:nvSpPr>
      <dsp:spPr>
        <a:xfrm>
          <a:off x="0" y="3472787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javax.eneterprise.util</a:t>
          </a:r>
          <a:endParaRPr lang="en-US" sz="2100" kern="1200" dirty="0"/>
        </a:p>
      </dsp:txBody>
      <dsp:txXfrm>
        <a:off x="26906" y="3499693"/>
        <a:ext cx="3841532" cy="49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3C5DF-C476-47B7-9B2D-8BD883320769}">
      <dsp:nvSpPr>
        <dsp:cNvPr id="0" name=""/>
        <dsp:cNvSpPr/>
      </dsp:nvSpPr>
      <dsp:spPr>
        <a:xfrm>
          <a:off x="1479" y="1355033"/>
          <a:ext cx="1314245" cy="13142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 is started</a:t>
          </a:r>
        </a:p>
      </dsp:txBody>
      <dsp:txXfrm>
        <a:off x="193946" y="1547500"/>
        <a:ext cx="929311" cy="929311"/>
      </dsp:txXfrm>
    </dsp:sp>
    <dsp:sp modelId="{67C1A454-4B43-4B3F-97AD-2ACBC19F2AB0}">
      <dsp:nvSpPr>
        <dsp:cNvPr id="0" name=""/>
        <dsp:cNvSpPr/>
      </dsp:nvSpPr>
      <dsp:spPr>
        <a:xfrm rot="19041445">
          <a:off x="1297999" y="1830790"/>
          <a:ext cx="429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3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422EA-7985-40DE-BBDB-2E08B10D7AB7}">
      <dsp:nvSpPr>
        <dsp:cNvPr id="0" name=""/>
        <dsp:cNvSpPr/>
      </dsp:nvSpPr>
      <dsp:spPr>
        <a:xfrm rot="13358555">
          <a:off x="3010329" y="1830790"/>
          <a:ext cx="429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3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4F5F1-9EAE-4323-9984-0C58091C7F97}">
      <dsp:nvSpPr>
        <dsp:cNvPr id="0" name=""/>
        <dsp:cNvSpPr/>
      </dsp:nvSpPr>
      <dsp:spPr>
        <a:xfrm>
          <a:off x="1670571" y="168537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D6710-DC05-495F-8258-661CABE8CB8E}">
      <dsp:nvSpPr>
        <dsp:cNvPr id="0" name=""/>
        <dsp:cNvSpPr/>
      </dsp:nvSpPr>
      <dsp:spPr>
        <a:xfrm>
          <a:off x="1824188" y="135858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Web app</a:t>
          </a:r>
        </a:p>
      </dsp:txBody>
      <dsp:txXfrm>
        <a:off x="1824188" y="1358586"/>
        <a:ext cx="1089283" cy="653570"/>
      </dsp:txXfrm>
    </dsp:sp>
    <dsp:sp modelId="{F4F26256-574E-4853-87AD-9986975B1667}">
      <dsp:nvSpPr>
        <dsp:cNvPr id="0" name=""/>
        <dsp:cNvSpPr/>
      </dsp:nvSpPr>
      <dsp:spPr>
        <a:xfrm>
          <a:off x="2913471" y="168537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BB99C-06CE-4FCD-ACB0-6425CDB58D5A}">
      <dsp:nvSpPr>
        <dsp:cNvPr id="0" name=""/>
        <dsp:cNvSpPr/>
      </dsp:nvSpPr>
      <dsp:spPr>
        <a:xfrm rot="2558555">
          <a:off x="1297999" y="2193522"/>
          <a:ext cx="429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3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01F11-C13C-4ED2-8EDC-9F884C3F9AB5}">
      <dsp:nvSpPr>
        <dsp:cNvPr id="0" name=""/>
        <dsp:cNvSpPr/>
      </dsp:nvSpPr>
      <dsp:spPr>
        <a:xfrm rot="8241445">
          <a:off x="3010329" y="2193522"/>
          <a:ext cx="429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3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BDE6D-6DE4-4231-ACC8-F462BC076B86}">
      <dsp:nvSpPr>
        <dsp:cNvPr id="0" name=""/>
        <dsp:cNvSpPr/>
      </dsp:nvSpPr>
      <dsp:spPr>
        <a:xfrm>
          <a:off x="1670571" y="233894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ECA2B-3C34-4518-A82B-CF10EA58740F}">
      <dsp:nvSpPr>
        <dsp:cNvPr id="0" name=""/>
        <dsp:cNvSpPr/>
      </dsp:nvSpPr>
      <dsp:spPr>
        <a:xfrm>
          <a:off x="1824188" y="201215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Standard JAVA SE APP</a:t>
          </a:r>
        </a:p>
      </dsp:txBody>
      <dsp:txXfrm>
        <a:off x="1824188" y="2012156"/>
        <a:ext cx="1089283" cy="653570"/>
      </dsp:txXfrm>
    </dsp:sp>
    <dsp:sp modelId="{696907DC-42FA-418C-900A-917CE4D87F98}">
      <dsp:nvSpPr>
        <dsp:cNvPr id="0" name=""/>
        <dsp:cNvSpPr/>
      </dsp:nvSpPr>
      <dsp:spPr>
        <a:xfrm>
          <a:off x="2913471" y="233894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42245-2FDE-41CE-A379-B8B3D429396D}">
      <dsp:nvSpPr>
        <dsp:cNvPr id="0" name=""/>
        <dsp:cNvSpPr/>
      </dsp:nvSpPr>
      <dsp:spPr>
        <a:xfrm>
          <a:off x="3421934" y="1355033"/>
          <a:ext cx="1314245" cy="13142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Search for beans</a:t>
          </a:r>
        </a:p>
      </dsp:txBody>
      <dsp:txXfrm>
        <a:off x="3614401" y="1547500"/>
        <a:ext cx="929311" cy="929311"/>
      </dsp:txXfrm>
    </dsp:sp>
    <dsp:sp modelId="{CA728DC7-BF24-4EC8-A3DC-F55F15AA5A5E}">
      <dsp:nvSpPr>
        <dsp:cNvPr id="0" name=""/>
        <dsp:cNvSpPr/>
      </dsp:nvSpPr>
      <dsp:spPr>
        <a:xfrm rot="20116549">
          <a:off x="4782374" y="1830790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EA03D-ECF1-4317-903F-9B72CD46331F}">
      <dsp:nvSpPr>
        <dsp:cNvPr id="0" name=""/>
        <dsp:cNvSpPr/>
      </dsp:nvSpPr>
      <dsp:spPr>
        <a:xfrm rot="12283451">
          <a:off x="6810518" y="1830790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53447-9754-48F9-A360-CA9E70A93415}">
      <dsp:nvSpPr>
        <dsp:cNvPr id="0" name=""/>
        <dsp:cNvSpPr/>
      </dsp:nvSpPr>
      <dsp:spPr>
        <a:xfrm>
          <a:off x="5445872" y="168537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6B586-CD90-413C-A3B0-9D6F0F99D55D}">
      <dsp:nvSpPr>
        <dsp:cNvPr id="0" name=""/>
        <dsp:cNvSpPr/>
      </dsp:nvSpPr>
      <dsp:spPr>
        <a:xfrm>
          <a:off x="5599489" y="135858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Bean archives</a:t>
          </a:r>
        </a:p>
      </dsp:txBody>
      <dsp:txXfrm>
        <a:off x="5599489" y="1358586"/>
        <a:ext cx="1089283" cy="653570"/>
      </dsp:txXfrm>
    </dsp:sp>
    <dsp:sp modelId="{A2876C8C-CC21-4889-8752-A2155C8785FF}">
      <dsp:nvSpPr>
        <dsp:cNvPr id="0" name=""/>
        <dsp:cNvSpPr/>
      </dsp:nvSpPr>
      <dsp:spPr>
        <a:xfrm>
          <a:off x="6688772" y="168537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EFFFD-D061-4B48-90AC-F821A9F809C9}">
      <dsp:nvSpPr>
        <dsp:cNvPr id="0" name=""/>
        <dsp:cNvSpPr/>
      </dsp:nvSpPr>
      <dsp:spPr>
        <a:xfrm rot="1483451">
          <a:off x="4782374" y="2193522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013FF-682E-4EA5-B475-7350549C7E6D}">
      <dsp:nvSpPr>
        <dsp:cNvPr id="0" name=""/>
        <dsp:cNvSpPr/>
      </dsp:nvSpPr>
      <dsp:spPr>
        <a:xfrm rot="9316549">
          <a:off x="6810518" y="2193522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595E2-A24A-4412-A776-29787D84F874}">
      <dsp:nvSpPr>
        <dsp:cNvPr id="0" name=""/>
        <dsp:cNvSpPr/>
      </dsp:nvSpPr>
      <dsp:spPr>
        <a:xfrm>
          <a:off x="5445872" y="233894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9804A-3BDF-4044-9474-B7B8CB1C038B}">
      <dsp:nvSpPr>
        <dsp:cNvPr id="0" name=""/>
        <dsp:cNvSpPr/>
      </dsp:nvSpPr>
      <dsp:spPr>
        <a:xfrm>
          <a:off x="5599489" y="201215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Application’s </a:t>
          </a:r>
          <a:r>
            <a:rPr lang="en-US" sz="1100" kern="1200" dirty="0" err="1"/>
            <a:t>calss</a:t>
          </a:r>
          <a:r>
            <a:rPr lang="en-US" sz="1100" kern="1200" dirty="0"/>
            <a:t> path</a:t>
          </a:r>
        </a:p>
      </dsp:txBody>
      <dsp:txXfrm>
        <a:off x="5599489" y="2012156"/>
        <a:ext cx="1089283" cy="653570"/>
      </dsp:txXfrm>
    </dsp:sp>
    <dsp:sp modelId="{99E70A30-ED91-4AF0-9211-E41153316A26}">
      <dsp:nvSpPr>
        <dsp:cNvPr id="0" name=""/>
        <dsp:cNvSpPr/>
      </dsp:nvSpPr>
      <dsp:spPr>
        <a:xfrm>
          <a:off x="6688772" y="233894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4634A-59EB-45C8-9073-1266031FCE05}">
      <dsp:nvSpPr>
        <dsp:cNvPr id="0" name=""/>
        <dsp:cNvSpPr/>
      </dsp:nvSpPr>
      <dsp:spPr>
        <a:xfrm>
          <a:off x="7552082" y="1355033"/>
          <a:ext cx="1314245" cy="13142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Detect Definition </a:t>
          </a:r>
          <a:r>
            <a:rPr lang="en-US" sz="1600" kern="1200" dirty="0" err="1"/>
            <a:t>erors</a:t>
          </a:r>
          <a:endParaRPr lang="en-US" sz="1600" kern="1200" dirty="0"/>
        </a:p>
      </dsp:txBody>
      <dsp:txXfrm>
        <a:off x="7744549" y="1547500"/>
        <a:ext cx="929311" cy="929311"/>
      </dsp:txXfrm>
    </dsp:sp>
    <dsp:sp modelId="{E299E961-DFBA-4F6B-B126-00288236A4F9}">
      <dsp:nvSpPr>
        <dsp:cNvPr id="0" name=""/>
        <dsp:cNvSpPr/>
      </dsp:nvSpPr>
      <dsp:spPr>
        <a:xfrm rot="18354078">
          <a:off x="8721635" y="1468059"/>
          <a:ext cx="10771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71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842EB-DF40-484D-8493-0D42073D6484}">
      <dsp:nvSpPr>
        <dsp:cNvPr id="0" name=""/>
        <dsp:cNvSpPr/>
      </dsp:nvSpPr>
      <dsp:spPr>
        <a:xfrm>
          <a:off x="9576020" y="103180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3F58F-EB33-4DED-B126-B0D9150FE449}">
      <dsp:nvSpPr>
        <dsp:cNvPr id="0" name=""/>
        <dsp:cNvSpPr/>
      </dsp:nvSpPr>
      <dsp:spPr>
        <a:xfrm>
          <a:off x="9729636" y="70501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Exception cancel the deployment</a:t>
          </a:r>
        </a:p>
      </dsp:txBody>
      <dsp:txXfrm>
        <a:off x="9729636" y="705016"/>
        <a:ext cx="1089283" cy="653570"/>
      </dsp:txXfrm>
    </dsp:sp>
    <dsp:sp modelId="{F4D3C4D8-931F-4901-8F26-4AF8019E4BEC}">
      <dsp:nvSpPr>
        <dsp:cNvPr id="0" name=""/>
        <dsp:cNvSpPr/>
      </dsp:nvSpPr>
      <dsp:spPr>
        <a:xfrm rot="20116549">
          <a:off x="8912522" y="1830790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8A409-1538-4FB8-926E-78B1943AFF4A}">
      <dsp:nvSpPr>
        <dsp:cNvPr id="0" name=""/>
        <dsp:cNvSpPr/>
      </dsp:nvSpPr>
      <dsp:spPr>
        <a:xfrm>
          <a:off x="9576020" y="168537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6DEBC-91CB-4EFD-BD35-F19CBD85A547}">
      <dsp:nvSpPr>
        <dsp:cNvPr id="0" name=""/>
        <dsp:cNvSpPr/>
      </dsp:nvSpPr>
      <dsp:spPr>
        <a:xfrm>
          <a:off x="9729636" y="135858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Application is not available</a:t>
          </a:r>
        </a:p>
      </dsp:txBody>
      <dsp:txXfrm>
        <a:off x="9729636" y="1358586"/>
        <a:ext cx="1089283" cy="653570"/>
      </dsp:txXfrm>
    </dsp:sp>
    <dsp:sp modelId="{93FCE5CE-0AEB-4DFB-B84E-1DF27C8D5385}">
      <dsp:nvSpPr>
        <dsp:cNvPr id="0" name=""/>
        <dsp:cNvSpPr/>
      </dsp:nvSpPr>
      <dsp:spPr>
        <a:xfrm rot="1483451">
          <a:off x="8912522" y="2193522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15DD1-F904-4CC0-A474-CA1060C49F72}">
      <dsp:nvSpPr>
        <dsp:cNvPr id="0" name=""/>
        <dsp:cNvSpPr/>
      </dsp:nvSpPr>
      <dsp:spPr>
        <a:xfrm>
          <a:off x="9576020" y="233894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CC514-1F54-45FA-AB7C-FB1824441388}">
      <dsp:nvSpPr>
        <dsp:cNvPr id="0" name=""/>
        <dsp:cNvSpPr/>
      </dsp:nvSpPr>
      <dsp:spPr>
        <a:xfrm>
          <a:off x="9729636" y="201215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cap="none" spc="0" dirty="0">
              <a:ln/>
              <a:solidFill>
                <a:schemeClr val="accent4"/>
              </a:solidFill>
              <a:effectLst/>
            </a:rPr>
            <a:t>Injection points are referenced</a:t>
          </a:r>
        </a:p>
      </dsp:txBody>
      <dsp:txXfrm>
        <a:off x="9729636" y="2012156"/>
        <a:ext cx="1089283" cy="653570"/>
      </dsp:txXfrm>
    </dsp:sp>
    <dsp:sp modelId="{D6803DDB-AA22-4A55-BA33-26C38A93C0F8}">
      <dsp:nvSpPr>
        <dsp:cNvPr id="0" name=""/>
        <dsp:cNvSpPr/>
      </dsp:nvSpPr>
      <dsp:spPr>
        <a:xfrm rot="3245922">
          <a:off x="8721635" y="2556253"/>
          <a:ext cx="10771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71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C9FA0-A3CB-47BD-88EE-D92CEC13EBA4}">
      <dsp:nvSpPr>
        <dsp:cNvPr id="0" name=""/>
        <dsp:cNvSpPr/>
      </dsp:nvSpPr>
      <dsp:spPr>
        <a:xfrm>
          <a:off x="9576020" y="299251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2302A-30CF-4C3E-9A44-765C06665424}">
      <dsp:nvSpPr>
        <dsp:cNvPr id="0" name=""/>
        <dsp:cNvSpPr/>
      </dsp:nvSpPr>
      <dsp:spPr>
        <a:xfrm>
          <a:off x="9729636" y="266572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cap="none" spc="0" dirty="0">
              <a:ln/>
              <a:solidFill>
                <a:schemeClr val="accent4"/>
              </a:solidFill>
              <a:effectLst/>
            </a:rPr>
            <a:t>Up and </a:t>
          </a:r>
          <a:r>
            <a:rPr lang="en-US" sz="1100" b="1" kern="1200" cap="none" spc="0" dirty="0" err="1">
              <a:ln/>
              <a:solidFill>
                <a:schemeClr val="accent4"/>
              </a:solidFill>
              <a:effectLst/>
            </a:rPr>
            <a:t>Runing</a:t>
          </a:r>
          <a:endParaRPr lang="en-US" sz="1100" b="1" kern="1200" cap="none" spc="0" dirty="0">
            <a:ln/>
            <a:solidFill>
              <a:schemeClr val="accent4"/>
            </a:solidFill>
            <a:effectLst/>
          </a:endParaRPr>
        </a:p>
      </dsp:txBody>
      <dsp:txXfrm>
        <a:off x="9729636" y="2665726"/>
        <a:ext cx="1089283" cy="653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8A818-DFA1-4A56-824C-2C4E4B5366A7}">
      <dsp:nvSpPr>
        <dsp:cNvPr id="0" name=""/>
        <dsp:cNvSpPr/>
      </dsp:nvSpPr>
      <dsp:spPr>
        <a:xfrm>
          <a:off x="4068" y="1503116"/>
          <a:ext cx="2446213" cy="403200"/>
        </a:xfrm>
        <a:prstGeom prst="rect">
          <a:avLst/>
        </a:prstGeom>
        <a:gradFill rotWithShape="1">
          <a:gsLst>
            <a:gs pos="0">
              <a:schemeClr val="accent4">
                <a:tint val="96000"/>
                <a:satMod val="100000"/>
                <a:lumMod val="104000"/>
              </a:schemeClr>
            </a:gs>
            <a:gs pos="78000">
              <a:schemeClr val="accent4"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>
          <a:bevelT w="508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A.Jar</a:t>
          </a:r>
          <a:endParaRPr lang="en-US" sz="1400" kern="1200" dirty="0"/>
        </a:p>
      </dsp:txBody>
      <dsp:txXfrm>
        <a:off x="4068" y="1503116"/>
        <a:ext cx="2446213" cy="403200"/>
      </dsp:txXfrm>
    </dsp:sp>
    <dsp:sp modelId="{F68F52AD-90B9-4C87-81C1-1DAEF877EA82}">
      <dsp:nvSpPr>
        <dsp:cNvPr id="0" name=""/>
        <dsp:cNvSpPr/>
      </dsp:nvSpPr>
      <dsp:spPr>
        <a:xfrm>
          <a:off x="4068" y="1906316"/>
          <a:ext cx="2446213" cy="61487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 extrusionH="12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Anotatedbean.jar</a:t>
          </a:r>
        </a:p>
      </dsp:txBody>
      <dsp:txXfrm>
        <a:off x="4068" y="1906316"/>
        <a:ext cx="2446213" cy="614879"/>
      </dsp:txXfrm>
    </dsp:sp>
    <dsp:sp modelId="{835F3438-D97B-47D6-9375-B950DA2FFC3E}">
      <dsp:nvSpPr>
        <dsp:cNvPr id="0" name=""/>
        <dsp:cNvSpPr/>
      </dsp:nvSpPr>
      <dsp:spPr>
        <a:xfrm>
          <a:off x="2792751" y="1503116"/>
          <a:ext cx="2446213" cy="403200"/>
        </a:xfrm>
        <a:prstGeom prst="rect">
          <a:avLst/>
        </a:prstGeom>
        <a:gradFill rotWithShape="1">
          <a:gsLst>
            <a:gs pos="0">
              <a:schemeClr val="accent4">
                <a:tint val="96000"/>
                <a:satMod val="100000"/>
                <a:lumMod val="104000"/>
              </a:schemeClr>
            </a:gs>
            <a:gs pos="78000">
              <a:schemeClr val="accent4"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>
          <a:bevelT w="508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B.Jar</a:t>
          </a:r>
          <a:endParaRPr lang="en-US" sz="1400" kern="1200" dirty="0"/>
        </a:p>
      </dsp:txBody>
      <dsp:txXfrm>
        <a:off x="2792751" y="1503116"/>
        <a:ext cx="2446213" cy="403200"/>
      </dsp:txXfrm>
    </dsp:sp>
    <dsp:sp modelId="{C17D5B3E-1B34-4587-8BE7-5EC9B7F39512}">
      <dsp:nvSpPr>
        <dsp:cNvPr id="0" name=""/>
        <dsp:cNvSpPr/>
      </dsp:nvSpPr>
      <dsp:spPr>
        <a:xfrm>
          <a:off x="2792751" y="1906316"/>
          <a:ext cx="2446213" cy="61487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 extrusionH="12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NoAnnotatedBean.class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Beans.xml = ALL</a:t>
          </a:r>
        </a:p>
      </dsp:txBody>
      <dsp:txXfrm>
        <a:off x="2792751" y="1906316"/>
        <a:ext cx="2446213" cy="614879"/>
      </dsp:txXfrm>
    </dsp:sp>
    <dsp:sp modelId="{0BC18BEA-D2B9-4B6C-AEB4-D097C9F6F80F}">
      <dsp:nvSpPr>
        <dsp:cNvPr id="0" name=""/>
        <dsp:cNvSpPr/>
      </dsp:nvSpPr>
      <dsp:spPr>
        <a:xfrm>
          <a:off x="5581434" y="1503116"/>
          <a:ext cx="2446213" cy="403200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satMod val="100000"/>
                <a:lumMod val="104000"/>
              </a:schemeClr>
            </a:gs>
            <a:gs pos="78000">
              <a:schemeClr val="accent1"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>
          <a:bevelT w="508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C.Jar</a:t>
          </a:r>
          <a:endParaRPr lang="en-US" sz="1400" kern="1200" dirty="0"/>
        </a:p>
      </dsp:txBody>
      <dsp:txXfrm>
        <a:off x="5581434" y="1503116"/>
        <a:ext cx="2446213" cy="403200"/>
      </dsp:txXfrm>
    </dsp:sp>
    <dsp:sp modelId="{920B049E-1B5D-4C36-BE7E-C4FCA277047E}">
      <dsp:nvSpPr>
        <dsp:cNvPr id="0" name=""/>
        <dsp:cNvSpPr/>
      </dsp:nvSpPr>
      <dsp:spPr>
        <a:xfrm>
          <a:off x="5581434" y="1906316"/>
          <a:ext cx="2446213" cy="61487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 extrusionH="12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annotated beans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bean.xml</a:t>
          </a:r>
        </a:p>
      </dsp:txBody>
      <dsp:txXfrm>
        <a:off x="5581434" y="1906316"/>
        <a:ext cx="2446213" cy="614879"/>
      </dsp:txXfrm>
    </dsp:sp>
    <dsp:sp modelId="{5D05F1D5-F814-43B9-B569-D8131C3AF0C0}">
      <dsp:nvSpPr>
        <dsp:cNvPr id="0" name=""/>
        <dsp:cNvSpPr/>
      </dsp:nvSpPr>
      <dsp:spPr>
        <a:xfrm>
          <a:off x="8370118" y="1503116"/>
          <a:ext cx="2446213" cy="403200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satMod val="100000"/>
                <a:lumMod val="104000"/>
              </a:schemeClr>
            </a:gs>
            <a:gs pos="78000">
              <a:schemeClr val="accent1"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>
          <a:bevelT w="508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D.Jar</a:t>
          </a:r>
          <a:endParaRPr lang="en-US" sz="1400" kern="1200" dirty="0"/>
        </a:p>
      </dsp:txBody>
      <dsp:txXfrm>
        <a:off x="8370118" y="1503116"/>
        <a:ext cx="2446213" cy="403200"/>
      </dsp:txXfrm>
    </dsp:sp>
    <dsp:sp modelId="{1E46AB9C-27F4-4450-B3F7-5965C96C9787}">
      <dsp:nvSpPr>
        <dsp:cNvPr id="0" name=""/>
        <dsp:cNvSpPr/>
      </dsp:nvSpPr>
      <dsp:spPr>
        <a:xfrm>
          <a:off x="8370118" y="1906316"/>
          <a:ext cx="2446213" cy="61487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 extrusionH="12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AnnotatedBean.class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Beans.xml = none</a:t>
          </a:r>
        </a:p>
      </dsp:txBody>
      <dsp:txXfrm>
        <a:off x="8370118" y="1906316"/>
        <a:ext cx="2446213" cy="614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BEE-1BCB-450F-877D-FF781DD520BC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46439-0C5C-4854-BC4A-9724804BD97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33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container provide all these services and the component should not be aware of how they are implemented. It just uses them. This is called Inversion of control.</a:t>
            </a:r>
          </a:p>
          <a:p>
            <a:endParaRPr lang="en-US" baseline="0" dirty="0"/>
          </a:p>
          <a:p>
            <a:r>
              <a:rPr lang="en-US" baseline="0" dirty="0"/>
              <a:t>The container provides  managed environment which is holding and caring for the managed beans.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021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CDI DI service provides concept</a:t>
            </a:r>
            <a:r>
              <a:rPr lang="en-US" baseline="0" dirty="0"/>
              <a:t> for loose coupling and strong typing. </a:t>
            </a:r>
          </a:p>
          <a:p>
            <a:endParaRPr lang="en-US" baseline="0" dirty="0"/>
          </a:p>
          <a:p>
            <a:r>
              <a:rPr lang="en-US" baseline="0" dirty="0"/>
              <a:t>The </a:t>
            </a:r>
            <a:r>
              <a:rPr lang="en-US" baseline="0" dirty="0" err="1"/>
              <a:t>docupling</a:t>
            </a:r>
            <a:r>
              <a:rPr lang="en-US" baseline="0" dirty="0"/>
              <a:t> of the components is extended by Interceptors, Decorators, Event handling system and context management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7969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CDI 1.0 was built on the </a:t>
            </a:r>
            <a:r>
              <a:rPr lang="en-US" dirty="0" err="1"/>
              <a:t>pricipes</a:t>
            </a:r>
            <a:r>
              <a:rPr lang="en-US" dirty="0"/>
              <a:t> of </a:t>
            </a:r>
            <a:r>
              <a:rPr lang="en-US" dirty="0" err="1"/>
              <a:t>Jboss</a:t>
            </a:r>
            <a:r>
              <a:rPr lang="en-US" baseline="0" dirty="0"/>
              <a:t> Seam</a:t>
            </a:r>
          </a:p>
          <a:p>
            <a:endParaRPr lang="en-US" baseline="0" dirty="0"/>
          </a:p>
          <a:p>
            <a:r>
              <a:rPr lang="en-US" baseline="0" dirty="0"/>
              <a:t>CDI 1.1 was released with some improvements.</a:t>
            </a:r>
          </a:p>
          <a:p>
            <a:r>
              <a:rPr lang="en-US" dirty="0"/>
              <a:t>CDI 1.2</a:t>
            </a:r>
            <a:r>
              <a:rPr lang="en-US" baseline="0" dirty="0"/>
              <a:t> is </a:t>
            </a:r>
            <a:r>
              <a:rPr lang="en-US" baseline="0" dirty="0" err="1"/>
              <a:t>maintanace</a:t>
            </a:r>
            <a:r>
              <a:rPr lang="en-US" baseline="0" dirty="0"/>
              <a:t> release</a:t>
            </a:r>
          </a:p>
          <a:p>
            <a:endParaRPr lang="en-US" baseline="0" dirty="0"/>
          </a:p>
          <a:p>
            <a:r>
              <a:rPr lang="en-US" baseline="0" dirty="0"/>
              <a:t>CDI 2.0 – Java EE 8 – major </a:t>
            </a:r>
            <a:r>
              <a:rPr lang="en-US" baseline="0" dirty="0" err="1"/>
              <a:t>improovements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534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JSR 346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7799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CDI</a:t>
            </a:r>
            <a:r>
              <a:rPr lang="en-US" baseline="0" dirty="0"/>
              <a:t> beans could almost every java object if the beans discovery mode is on.</a:t>
            </a:r>
          </a:p>
          <a:p>
            <a:endParaRPr lang="en-US" baseline="0" dirty="0"/>
          </a:p>
          <a:p>
            <a:r>
              <a:rPr lang="en-US" baseline="0" dirty="0"/>
              <a:t>Deployment descriptor is used to activate CDI container and to specify injection alternatives </a:t>
            </a:r>
            <a:r>
              <a:rPr lang="en-US" baseline="0" dirty="0" err="1"/>
              <a:t>intereptors</a:t>
            </a:r>
            <a:r>
              <a:rPr lang="en-US" baseline="0" dirty="0"/>
              <a:t> and so on.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047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5803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Bussiness</a:t>
            </a:r>
            <a:r>
              <a:rPr lang="en-US" baseline="0" dirty="0"/>
              <a:t> model – this is the place were our data is represented as model which is directly communicating with the Enterprise information system – DB. Here is the place where JPA </a:t>
            </a:r>
            <a:r>
              <a:rPr lang="en-US" baseline="0" dirty="0" err="1"/>
              <a:t>entites</a:t>
            </a:r>
            <a:r>
              <a:rPr lang="en-US" baseline="0" dirty="0"/>
              <a:t> live and are mapped to DB. </a:t>
            </a:r>
          </a:p>
          <a:p>
            <a:r>
              <a:rPr lang="en-US" baseline="0" dirty="0"/>
              <a:t>JPA </a:t>
            </a:r>
            <a:r>
              <a:rPr lang="en-US" baseline="0" dirty="0" err="1"/>
              <a:t>entitites</a:t>
            </a:r>
            <a:r>
              <a:rPr lang="en-US" baseline="0" dirty="0"/>
              <a:t> cannot be treated as CDI Beans.</a:t>
            </a:r>
          </a:p>
          <a:p>
            <a:r>
              <a:rPr lang="en-US" baseline="0" dirty="0"/>
              <a:t>JPA </a:t>
            </a:r>
            <a:r>
              <a:rPr lang="en-US" baseline="0" dirty="0" err="1"/>
              <a:t>Entitiy</a:t>
            </a:r>
            <a:r>
              <a:rPr lang="en-US" baseline="0" dirty="0"/>
              <a:t> listeners are considered to be CDI beans – validation beans</a:t>
            </a:r>
          </a:p>
          <a:p>
            <a:r>
              <a:rPr lang="en-US" baseline="0" dirty="0"/>
              <a:t>Bean validation uses CDI.</a:t>
            </a:r>
          </a:p>
          <a:p>
            <a:endParaRPr lang="en-US" baseline="0" dirty="0"/>
          </a:p>
          <a:p>
            <a:r>
              <a:rPr lang="en-US" baseline="0" dirty="0" err="1"/>
              <a:t>Bussiness</a:t>
            </a:r>
            <a:r>
              <a:rPr lang="en-US" baseline="0" dirty="0"/>
              <a:t> layer is the most common place for CDI Usage. It can be used for injections decoration, interceptions and so on.</a:t>
            </a:r>
          </a:p>
          <a:p>
            <a:endParaRPr lang="en-US" baseline="0" dirty="0"/>
          </a:p>
          <a:p>
            <a:r>
              <a:rPr lang="en-US" baseline="0" dirty="0"/>
              <a:t>Presentation layer- JSF is backend technology that use baked beans to render HTML. The baked beans are bounded into the JSF pages with CDI annotations</a:t>
            </a:r>
          </a:p>
          <a:p>
            <a:endParaRPr lang="en-US" baseline="0" dirty="0"/>
          </a:p>
          <a:p>
            <a:r>
              <a:rPr lang="en-US" baseline="0" dirty="0"/>
              <a:t>On client side CDI cannot be used unless it is a native application.</a:t>
            </a:r>
          </a:p>
          <a:p>
            <a:endParaRPr lang="en-US" baseline="0" dirty="0"/>
          </a:p>
          <a:p>
            <a:r>
              <a:rPr lang="en-US" baseline="0" dirty="0"/>
              <a:t>Interoperability layer – JAX-WS –SOAP and JAX-RS REST both can use CDI.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30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510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515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4488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817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683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889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9096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5210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940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276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356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914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938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57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408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893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533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1620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CDI 1.1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 Dependency Injection 1.1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4444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Bean Discovery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90755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988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ARCHIVE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57572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19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can use CDI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4" y="2242595"/>
            <a:ext cx="10338603" cy="3790821"/>
          </a:xfrm>
        </p:spPr>
      </p:pic>
    </p:spTree>
    <p:extLst>
      <p:ext uri="{BB962C8B-B14F-4D97-AF65-F5344CB8AC3E}">
        <p14:creationId xmlns:p14="http://schemas.microsoft.com/office/powerpoint/2010/main" val="201860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don’t create their dependencies</a:t>
            </a:r>
          </a:p>
          <a:p>
            <a:pPr lvl="1"/>
            <a:r>
              <a:rPr lang="en-US" dirty="0"/>
              <a:t>Factory pattern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Setters</a:t>
            </a:r>
          </a:p>
          <a:p>
            <a:r>
              <a:rPr lang="en-US" dirty="0"/>
              <a:t>Someone else care for dependencies</a:t>
            </a:r>
          </a:p>
          <a:p>
            <a:pPr lvl="1"/>
            <a:r>
              <a:rPr lang="en-US" dirty="0"/>
              <a:t>Dependency injector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r>
              <a:rPr lang="en-US" dirty="0"/>
              <a:t>Provider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349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environment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Provides services</a:t>
            </a:r>
          </a:p>
          <a:p>
            <a:r>
              <a:rPr lang="en-US" dirty="0"/>
              <a:t>Inversion of control</a:t>
            </a:r>
          </a:p>
          <a:p>
            <a:r>
              <a:rPr lang="en-US" dirty="0"/>
              <a:t>Managed environments</a:t>
            </a:r>
          </a:p>
          <a:p>
            <a:r>
              <a:rPr lang="en-US" dirty="0"/>
              <a:t>Managed beans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9890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CDI?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environment</a:t>
            </a:r>
          </a:p>
          <a:p>
            <a:r>
              <a:rPr lang="en-US" dirty="0"/>
              <a:t>CDI beans</a:t>
            </a:r>
          </a:p>
          <a:p>
            <a:r>
              <a:rPr lang="en-US" dirty="0"/>
              <a:t>CDI services</a:t>
            </a:r>
          </a:p>
          <a:p>
            <a:pPr lvl="1"/>
            <a:r>
              <a:rPr lang="en-US" dirty="0"/>
              <a:t>DI</a:t>
            </a:r>
          </a:p>
          <a:p>
            <a:pPr lvl="1"/>
            <a:r>
              <a:rPr lang="en-US" dirty="0"/>
              <a:t>Interceptors</a:t>
            </a:r>
          </a:p>
          <a:p>
            <a:pPr lvl="1"/>
            <a:r>
              <a:rPr lang="en-US" dirty="0"/>
              <a:t>Decoration</a:t>
            </a:r>
          </a:p>
          <a:p>
            <a:pPr lvl="1"/>
            <a:r>
              <a:rPr lang="en-US" dirty="0"/>
              <a:t>Event handling</a:t>
            </a:r>
          </a:p>
          <a:p>
            <a:pPr lvl="1"/>
            <a:r>
              <a:rPr lang="en-US" dirty="0"/>
              <a:t>Context management</a:t>
            </a:r>
          </a:p>
          <a:p>
            <a:pPr lvl="1"/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985" y="2194560"/>
            <a:ext cx="5464215" cy="30703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051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CDI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Martin Fowler - Inversion of Control Containers and the Dependency Injection pattern</a:t>
            </a:r>
          </a:p>
          <a:p>
            <a:r>
              <a:rPr lang="en-US" dirty="0"/>
              <a:t>Commercial and open source projects</a:t>
            </a:r>
          </a:p>
          <a:p>
            <a:pPr lvl="1"/>
            <a:r>
              <a:rPr lang="en-US" dirty="0"/>
              <a:t>Spring, Seam, </a:t>
            </a:r>
            <a:r>
              <a:rPr lang="en-US" dirty="0" err="1"/>
              <a:t>Guice</a:t>
            </a:r>
            <a:endParaRPr lang="en-US" dirty="0"/>
          </a:p>
          <a:p>
            <a:pPr lvl="1"/>
            <a:r>
              <a:rPr lang="en-US" dirty="0" err="1"/>
              <a:t>Succesfull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Not standardized</a:t>
            </a:r>
          </a:p>
          <a:p>
            <a:r>
              <a:rPr lang="en-US" dirty="0"/>
              <a:t>CDI 1.0 – 2009 (Java EE 6)</a:t>
            </a:r>
          </a:p>
          <a:p>
            <a:r>
              <a:rPr lang="en-US" dirty="0"/>
              <a:t>CDI 1.1 – 2013 (Java EE 7)</a:t>
            </a:r>
          </a:p>
          <a:p>
            <a:r>
              <a:rPr lang="en-US" dirty="0"/>
              <a:t>CDI 1.2 – 2014 (Java EE 7)</a:t>
            </a:r>
          </a:p>
          <a:p>
            <a:r>
              <a:rPr lang="en-US" dirty="0"/>
              <a:t>CDI 2.0 – Java EE 8</a:t>
            </a:r>
          </a:p>
        </p:txBody>
      </p:sp>
    </p:spTree>
    <p:extLst>
      <p:ext uri="{BB962C8B-B14F-4D97-AF65-F5344CB8AC3E}">
        <p14:creationId xmlns:p14="http://schemas.microsoft.com/office/powerpoint/2010/main" val="361177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Implementations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18" y="4378004"/>
            <a:ext cx="4286250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04" y="4378004"/>
            <a:ext cx="2905391" cy="1830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6" y="1460998"/>
            <a:ext cx="3781588" cy="27436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16" y="1805977"/>
            <a:ext cx="5367284" cy="199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6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Packages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250651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99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Cdi</a:t>
            </a:r>
            <a:r>
              <a:rPr lang="en-US" dirty="0"/>
              <a:t> Components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CDI Beans</a:t>
            </a:r>
          </a:p>
          <a:p>
            <a:pPr lvl="1"/>
            <a:r>
              <a:rPr lang="en-US" dirty="0"/>
              <a:t>Almost every java object</a:t>
            </a:r>
          </a:p>
          <a:p>
            <a:pPr lvl="1"/>
            <a:r>
              <a:rPr lang="en-US" dirty="0"/>
              <a:t>Simple POJOs with Default constructor</a:t>
            </a:r>
          </a:p>
          <a:p>
            <a:pPr lvl="1"/>
            <a:r>
              <a:rPr lang="en-US" dirty="0"/>
              <a:t>Can but does not to implement or extend specific classes and interfaces</a:t>
            </a:r>
          </a:p>
          <a:p>
            <a:r>
              <a:rPr lang="en-US" dirty="0"/>
              <a:t>Deployment Descriptor</a:t>
            </a:r>
          </a:p>
          <a:p>
            <a:pPr lvl="1"/>
            <a:r>
              <a:rPr lang="en-US" dirty="0"/>
              <a:t>beans.xml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/main/resources/META-INF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049134"/>
            <a:ext cx="108204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&lt;beans </a:t>
            </a:r>
            <a:r>
              <a:rPr lang="en-US" sz="1400" dirty="0" err="1"/>
              <a:t>xmlns</a:t>
            </a:r>
            <a:r>
              <a:rPr lang="en-US" sz="1400" dirty="0"/>
              <a:t>=</a:t>
            </a:r>
            <a:r>
              <a:rPr lang="en-US" sz="1400" i="1" dirty="0"/>
              <a:t>"http://xmlns.jcp.org/xml/ns/</a:t>
            </a:r>
            <a:r>
              <a:rPr lang="en-US" sz="1400" i="1" dirty="0" err="1"/>
              <a:t>javaee</a:t>
            </a:r>
            <a:r>
              <a:rPr lang="en-US" sz="1400" i="1" dirty="0"/>
              <a:t>"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xmlns:xsi</a:t>
            </a:r>
            <a:r>
              <a:rPr lang="en-US" sz="1400" dirty="0"/>
              <a:t>=</a:t>
            </a:r>
            <a:r>
              <a:rPr lang="en-US" sz="1400" i="1" dirty="0"/>
              <a:t>"http://www.w3.org/2001/XMLSchema-instance"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xsi:schemaLocation</a:t>
            </a:r>
            <a:r>
              <a:rPr lang="en-US" sz="1400" dirty="0"/>
              <a:t>=</a:t>
            </a:r>
            <a:r>
              <a:rPr lang="en-US" sz="1400" i="1" dirty="0"/>
              <a:t>"http://xmlns.jcp.org/xml/ns/</a:t>
            </a:r>
            <a:r>
              <a:rPr lang="en-US" sz="1400" i="1" dirty="0" err="1"/>
              <a:t>javaee</a:t>
            </a:r>
            <a:r>
              <a:rPr lang="en-US" sz="1400" i="1" dirty="0"/>
              <a:t> http://xmlns.jcp.org/xml/ns/javaee/beans_1_1.xsd"</a:t>
            </a:r>
          </a:p>
          <a:p>
            <a:r>
              <a:rPr lang="en-US" sz="1400" dirty="0"/>
              <a:t>       version=</a:t>
            </a:r>
            <a:r>
              <a:rPr lang="en-US" sz="1400" i="1" dirty="0"/>
              <a:t>"1.1" bean-discovery-mode="all"&gt;</a:t>
            </a:r>
          </a:p>
          <a:p>
            <a:r>
              <a:rPr lang="en-US" sz="1400" dirty="0"/>
              <a:t>&lt;/beans&gt;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343870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Cdi</a:t>
            </a:r>
            <a:r>
              <a:rPr lang="en-US" dirty="0"/>
              <a:t> Bean lifecycle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4" y="2476982"/>
            <a:ext cx="3220543" cy="400678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36334" y="2476982"/>
            <a:ext cx="6841603" cy="4024125"/>
          </a:xfrm>
        </p:spPr>
        <p:txBody>
          <a:bodyPr/>
          <a:lstStyle/>
          <a:p>
            <a:r>
              <a:rPr lang="en-US" dirty="0"/>
              <a:t>DI Injections</a:t>
            </a:r>
          </a:p>
          <a:p>
            <a:r>
              <a:rPr lang="en-US" dirty="0"/>
              <a:t>Callback annotations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PostConstruct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PreDestroy</a:t>
            </a:r>
            <a:endParaRPr lang="en-US" dirty="0"/>
          </a:p>
          <a:p>
            <a:pPr lvl="1"/>
            <a:r>
              <a:rPr lang="en-US" dirty="0"/>
              <a:t>Throw unchecked exceptions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51135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86</TotalTime>
  <Words>690</Words>
  <Application>Microsoft Office PowerPoint</Application>
  <PresentationFormat>Widescreen</PresentationFormat>
  <Paragraphs>132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CDI 1.1</vt:lpstr>
      <vt:lpstr>What is DI?</vt:lpstr>
      <vt:lpstr>What is container?</vt:lpstr>
      <vt:lpstr>What is CDI?</vt:lpstr>
      <vt:lpstr>History of CDI</vt:lpstr>
      <vt:lpstr>CDI Implementations</vt:lpstr>
      <vt:lpstr>CDI Packages</vt:lpstr>
      <vt:lpstr>Cdi Components</vt:lpstr>
      <vt:lpstr>Cdi Bean lifecycle</vt:lpstr>
      <vt:lpstr>CDI Bean Discovery</vt:lpstr>
      <vt:lpstr>Bean ARCHIVE</vt:lpstr>
      <vt:lpstr>Where we can use CDI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CDI 1.1</dc:title>
  <dc:creator>Altair</dc:creator>
  <cp:lastModifiedBy>Altair</cp:lastModifiedBy>
  <cp:revision>11</cp:revision>
  <dcterms:created xsi:type="dcterms:W3CDTF">2016-11-20T12:19:06Z</dcterms:created>
  <dcterms:modified xsi:type="dcterms:W3CDTF">2016-11-20T13:45:23Z</dcterms:modified>
</cp:coreProperties>
</file>