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64"/>
  </p:notesMasterIdLst>
  <p:sldIdLst>
    <p:sldId id="256" r:id="rId2"/>
    <p:sldId id="257" r:id="rId3"/>
    <p:sldId id="258" r:id="rId4"/>
    <p:sldId id="316" r:id="rId5"/>
    <p:sldId id="317" r:id="rId6"/>
    <p:sldId id="259" r:id="rId7"/>
    <p:sldId id="261" r:id="rId8"/>
    <p:sldId id="262" r:id="rId9"/>
    <p:sldId id="263" r:id="rId10"/>
    <p:sldId id="264" r:id="rId11"/>
    <p:sldId id="265" r:id="rId12"/>
    <p:sldId id="266" r:id="rId13"/>
    <p:sldId id="267" r:id="rId14"/>
    <p:sldId id="268" r:id="rId15"/>
    <p:sldId id="279" r:id="rId16"/>
    <p:sldId id="269" r:id="rId17"/>
    <p:sldId id="281" r:id="rId18"/>
    <p:sldId id="271" r:id="rId19"/>
    <p:sldId id="273" r:id="rId20"/>
    <p:sldId id="282" r:id="rId21"/>
    <p:sldId id="275" r:id="rId22"/>
    <p:sldId id="283" r:id="rId23"/>
    <p:sldId id="272" r:id="rId24"/>
    <p:sldId id="274" r:id="rId25"/>
    <p:sldId id="284" r:id="rId26"/>
    <p:sldId id="276" r:id="rId27"/>
    <p:sldId id="286" r:id="rId28"/>
    <p:sldId id="277" r:id="rId29"/>
    <p:sldId id="278" r:id="rId30"/>
    <p:sldId id="285" r:id="rId31"/>
    <p:sldId id="288" r:id="rId32"/>
    <p:sldId id="294" r:id="rId33"/>
    <p:sldId id="287" r:id="rId34"/>
    <p:sldId id="280" r:id="rId35"/>
    <p:sldId id="289" r:id="rId36"/>
    <p:sldId id="291" r:id="rId37"/>
    <p:sldId id="290" r:id="rId38"/>
    <p:sldId id="292" r:id="rId39"/>
    <p:sldId id="293" r:id="rId40"/>
    <p:sldId id="270" r:id="rId41"/>
    <p:sldId id="295" r:id="rId42"/>
    <p:sldId id="296" r:id="rId43"/>
    <p:sldId id="297" r:id="rId44"/>
    <p:sldId id="298" r:id="rId45"/>
    <p:sldId id="299" r:id="rId46"/>
    <p:sldId id="300" r:id="rId47"/>
    <p:sldId id="304" r:id="rId48"/>
    <p:sldId id="302" r:id="rId49"/>
    <p:sldId id="301" r:id="rId50"/>
    <p:sldId id="303" r:id="rId51"/>
    <p:sldId id="305" r:id="rId52"/>
    <p:sldId id="306" r:id="rId53"/>
    <p:sldId id="307" r:id="rId54"/>
    <p:sldId id="308" r:id="rId55"/>
    <p:sldId id="310" r:id="rId56"/>
    <p:sldId id="309" r:id="rId57"/>
    <p:sldId id="311" r:id="rId58"/>
    <p:sldId id="312" r:id="rId59"/>
    <p:sldId id="313" r:id="rId60"/>
    <p:sldId id="314" r:id="rId61"/>
    <p:sldId id="315" r:id="rId62"/>
    <p:sldId id="318"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2365" autoAdjust="0"/>
  </p:normalViewPr>
  <p:slideViewPr>
    <p:cSldViewPr snapToGrid="0">
      <p:cViewPr varScale="1">
        <p:scale>
          <a:sx n="83" d="100"/>
          <a:sy n="83" d="100"/>
        </p:scale>
        <p:origin x="16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376388-3FFD-4B3D-948E-E804B30C7C7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23FD76E-A075-4463-A8B6-30665DD49B6A}">
      <dgm:prSet phldrT="[Text]"/>
      <dgm:spPr/>
      <dgm:t>
        <a:bodyPr/>
        <a:lstStyle/>
        <a:p>
          <a:r>
            <a:rPr lang="en-US" dirty="0" err="1"/>
            <a:t>javax.inject</a:t>
          </a:r>
          <a:endParaRPr lang="en-US" dirty="0"/>
        </a:p>
      </dgm:t>
    </dgm:pt>
    <dgm:pt modelId="{658E521C-210A-4A24-BB05-55D021A18528}" type="parTrans" cxnId="{E75A0C0B-1275-4899-B529-EB035AA2F51A}">
      <dgm:prSet/>
      <dgm:spPr/>
      <dgm:t>
        <a:bodyPr/>
        <a:lstStyle/>
        <a:p>
          <a:endParaRPr lang="en-US"/>
        </a:p>
      </dgm:t>
    </dgm:pt>
    <dgm:pt modelId="{74B85C49-6AE3-40A1-B825-1A5EE81AF516}" type="sibTrans" cxnId="{E75A0C0B-1275-4899-B529-EB035AA2F51A}">
      <dgm:prSet/>
      <dgm:spPr/>
      <dgm:t>
        <a:bodyPr/>
        <a:lstStyle/>
        <a:p>
          <a:endParaRPr lang="en-US"/>
        </a:p>
      </dgm:t>
    </dgm:pt>
    <dgm:pt modelId="{120A6DCF-E80D-4619-B6E3-D01202AA6204}">
      <dgm:prSet phldrT="[Text]"/>
      <dgm:spPr/>
      <dgm:t>
        <a:bodyPr/>
        <a:lstStyle/>
        <a:p>
          <a:r>
            <a:rPr lang="en-US" dirty="0"/>
            <a:t>Core dependency injection API</a:t>
          </a:r>
        </a:p>
      </dgm:t>
    </dgm:pt>
    <dgm:pt modelId="{75712B54-C7AD-4A69-92F2-4CBEA4E3050C}" type="parTrans" cxnId="{083D7930-B8E8-486B-9002-E15E5E90BD8D}">
      <dgm:prSet/>
      <dgm:spPr/>
      <dgm:t>
        <a:bodyPr/>
        <a:lstStyle/>
        <a:p>
          <a:endParaRPr lang="en-US"/>
        </a:p>
      </dgm:t>
    </dgm:pt>
    <dgm:pt modelId="{5024E2DB-A5F3-47EC-84F0-0A7DC2C0FE1E}" type="sibTrans" cxnId="{083D7930-B8E8-486B-9002-E15E5E90BD8D}">
      <dgm:prSet/>
      <dgm:spPr/>
      <dgm:t>
        <a:bodyPr/>
        <a:lstStyle/>
        <a:p>
          <a:endParaRPr lang="en-US"/>
        </a:p>
      </dgm:t>
    </dgm:pt>
    <dgm:pt modelId="{C9A8D9FF-37A5-4972-90A8-CA8DB36B814D}">
      <dgm:prSet phldrT="[Text]"/>
      <dgm:spPr/>
      <dgm:t>
        <a:bodyPr/>
        <a:lstStyle/>
        <a:p>
          <a:r>
            <a:rPr lang="en-US" dirty="0" err="1"/>
            <a:t>javax.eneterprise.inject</a:t>
          </a:r>
          <a:endParaRPr lang="en-US" dirty="0"/>
        </a:p>
      </dgm:t>
    </dgm:pt>
    <dgm:pt modelId="{FBD9EC8C-95A5-4ECA-B6F2-6D8D5486AEE4}" type="parTrans" cxnId="{3EA2339F-A9E9-4C9B-9E16-EA6A953F63E2}">
      <dgm:prSet/>
      <dgm:spPr/>
      <dgm:t>
        <a:bodyPr/>
        <a:lstStyle/>
        <a:p>
          <a:endParaRPr lang="en-US"/>
        </a:p>
      </dgm:t>
    </dgm:pt>
    <dgm:pt modelId="{8E733334-E140-4B0E-8B3F-FE8E1C6C67EE}" type="sibTrans" cxnId="{3EA2339F-A9E9-4C9B-9E16-EA6A953F63E2}">
      <dgm:prSet/>
      <dgm:spPr/>
      <dgm:t>
        <a:bodyPr/>
        <a:lstStyle/>
        <a:p>
          <a:endParaRPr lang="en-US"/>
        </a:p>
      </dgm:t>
    </dgm:pt>
    <dgm:pt modelId="{02C2341A-D4F5-4DBB-8D56-E6A47C7BC664}">
      <dgm:prSet phldrT="[Text]"/>
      <dgm:spPr/>
      <dgm:t>
        <a:bodyPr/>
        <a:lstStyle/>
        <a:p>
          <a:r>
            <a:rPr lang="en-US" dirty="0"/>
            <a:t>Core CDI API</a:t>
          </a:r>
        </a:p>
      </dgm:t>
    </dgm:pt>
    <dgm:pt modelId="{05DF0ABA-18AA-4A71-93E9-DDFF8B863CB9}" type="parTrans" cxnId="{081B4A31-07D7-47DF-99D5-1E78BF455F11}">
      <dgm:prSet/>
      <dgm:spPr/>
      <dgm:t>
        <a:bodyPr/>
        <a:lstStyle/>
        <a:p>
          <a:endParaRPr lang="en-US"/>
        </a:p>
      </dgm:t>
    </dgm:pt>
    <dgm:pt modelId="{775AFF1C-14BA-4F61-B069-CB42CD1A90DF}" type="sibTrans" cxnId="{081B4A31-07D7-47DF-99D5-1E78BF455F11}">
      <dgm:prSet/>
      <dgm:spPr/>
      <dgm:t>
        <a:bodyPr/>
        <a:lstStyle/>
        <a:p>
          <a:endParaRPr lang="en-US"/>
        </a:p>
      </dgm:t>
    </dgm:pt>
    <dgm:pt modelId="{A495CF04-2AB8-4CC6-8570-3EF3BC7BDE05}">
      <dgm:prSet phldrT="[Text]"/>
      <dgm:spPr/>
      <dgm:t>
        <a:bodyPr/>
        <a:lstStyle/>
        <a:p>
          <a:r>
            <a:rPr lang="en-US" dirty="0" err="1"/>
            <a:t>javax.eneterprise.context</a:t>
          </a:r>
          <a:endParaRPr lang="en-US" dirty="0"/>
        </a:p>
      </dgm:t>
    </dgm:pt>
    <dgm:pt modelId="{9811565B-1DED-4705-8DE0-2E24CFC7F854}" type="parTrans" cxnId="{99B0A08A-CA69-48B8-859D-EAE6A69285B5}">
      <dgm:prSet/>
      <dgm:spPr/>
      <dgm:t>
        <a:bodyPr/>
        <a:lstStyle/>
        <a:p>
          <a:endParaRPr lang="en-US"/>
        </a:p>
      </dgm:t>
    </dgm:pt>
    <dgm:pt modelId="{C1C04AB1-EB45-4958-AE1E-381384EFD4B8}" type="sibTrans" cxnId="{99B0A08A-CA69-48B8-859D-EAE6A69285B5}">
      <dgm:prSet/>
      <dgm:spPr/>
      <dgm:t>
        <a:bodyPr/>
        <a:lstStyle/>
        <a:p>
          <a:endParaRPr lang="en-US"/>
        </a:p>
      </dgm:t>
    </dgm:pt>
    <dgm:pt modelId="{686460B7-8C9C-4FCF-82B2-D69A03BBB3B1}">
      <dgm:prSet phldrT="[Text]"/>
      <dgm:spPr/>
      <dgm:t>
        <a:bodyPr/>
        <a:lstStyle/>
        <a:p>
          <a:r>
            <a:rPr lang="en-US" dirty="0"/>
            <a:t>Scopes and contextual API</a:t>
          </a:r>
        </a:p>
      </dgm:t>
    </dgm:pt>
    <dgm:pt modelId="{16481C82-E2F5-4257-8E8C-2CDA9FFBB8DA}" type="parTrans" cxnId="{272DDDE8-3675-4DC1-A81E-3F355D4639E0}">
      <dgm:prSet/>
      <dgm:spPr/>
      <dgm:t>
        <a:bodyPr/>
        <a:lstStyle/>
        <a:p>
          <a:endParaRPr lang="en-US"/>
        </a:p>
      </dgm:t>
    </dgm:pt>
    <dgm:pt modelId="{EE90C47C-9D12-4A54-B2C6-D260FE1BCE5C}" type="sibTrans" cxnId="{272DDDE8-3675-4DC1-A81E-3F355D4639E0}">
      <dgm:prSet/>
      <dgm:spPr/>
      <dgm:t>
        <a:bodyPr/>
        <a:lstStyle/>
        <a:p>
          <a:endParaRPr lang="en-US"/>
        </a:p>
      </dgm:t>
    </dgm:pt>
    <dgm:pt modelId="{7CC92162-E893-483C-BE25-E5F9DE55BCDE}">
      <dgm:prSet phldrT="[Text]"/>
      <dgm:spPr/>
      <dgm:t>
        <a:bodyPr/>
        <a:lstStyle/>
        <a:p>
          <a:r>
            <a:rPr lang="en-US" dirty="0" err="1"/>
            <a:t>javax.eneterprise.event</a:t>
          </a:r>
          <a:endParaRPr lang="en-US" dirty="0"/>
        </a:p>
      </dgm:t>
    </dgm:pt>
    <dgm:pt modelId="{AAC11766-01EC-4DDC-958A-ABD3E647D98D}" type="parTrans" cxnId="{DA745B99-1778-4E95-A284-49EB95D63283}">
      <dgm:prSet/>
      <dgm:spPr/>
      <dgm:t>
        <a:bodyPr/>
        <a:lstStyle/>
        <a:p>
          <a:endParaRPr lang="en-US"/>
        </a:p>
      </dgm:t>
    </dgm:pt>
    <dgm:pt modelId="{485F3A8A-23D8-4CB7-93C0-E8BB60B61205}" type="sibTrans" cxnId="{DA745B99-1778-4E95-A284-49EB95D63283}">
      <dgm:prSet/>
      <dgm:spPr/>
      <dgm:t>
        <a:bodyPr/>
        <a:lstStyle/>
        <a:p>
          <a:endParaRPr lang="en-US"/>
        </a:p>
      </dgm:t>
    </dgm:pt>
    <dgm:pt modelId="{C942DB02-9E6B-414D-8781-5FB8DA382E49}">
      <dgm:prSet phldrT="[Text]"/>
      <dgm:spPr/>
      <dgm:t>
        <a:bodyPr/>
        <a:lstStyle/>
        <a:p>
          <a:r>
            <a:rPr lang="en-US" dirty="0"/>
            <a:t>Events and observers APIs</a:t>
          </a:r>
        </a:p>
      </dgm:t>
    </dgm:pt>
    <dgm:pt modelId="{5FE3D3CB-97F7-494D-9E99-94A60F8686E8}" type="parTrans" cxnId="{7A2A1C88-156C-466A-804B-E32A77B19D1E}">
      <dgm:prSet/>
      <dgm:spPr/>
      <dgm:t>
        <a:bodyPr/>
        <a:lstStyle/>
        <a:p>
          <a:endParaRPr lang="en-US"/>
        </a:p>
      </dgm:t>
    </dgm:pt>
    <dgm:pt modelId="{98A36D5B-CEDE-475C-8708-7D7195D967D4}" type="sibTrans" cxnId="{7A2A1C88-156C-466A-804B-E32A77B19D1E}">
      <dgm:prSet/>
      <dgm:spPr/>
      <dgm:t>
        <a:bodyPr/>
        <a:lstStyle/>
        <a:p>
          <a:endParaRPr lang="en-US"/>
        </a:p>
      </dgm:t>
    </dgm:pt>
    <dgm:pt modelId="{F5F9DBA2-CFFA-4FBC-96B8-5CD3851309F3}">
      <dgm:prSet phldrT="[Text]"/>
      <dgm:spPr/>
      <dgm:t>
        <a:bodyPr/>
        <a:lstStyle/>
        <a:p>
          <a:r>
            <a:rPr lang="en-US" dirty="0" err="1"/>
            <a:t>javax.interceptor</a:t>
          </a:r>
          <a:endParaRPr lang="en-US" dirty="0"/>
        </a:p>
      </dgm:t>
    </dgm:pt>
    <dgm:pt modelId="{DD2E0A95-059B-48CE-B14D-1CDFEADFEEEA}" type="parTrans" cxnId="{287C3DD9-DF14-4356-B901-33C04D06B085}">
      <dgm:prSet/>
      <dgm:spPr/>
      <dgm:t>
        <a:bodyPr/>
        <a:lstStyle/>
        <a:p>
          <a:endParaRPr lang="en-US"/>
        </a:p>
      </dgm:t>
    </dgm:pt>
    <dgm:pt modelId="{B204072D-5C15-4CD3-A4B7-E3C0A8B36F79}" type="sibTrans" cxnId="{287C3DD9-DF14-4356-B901-33C04D06B085}">
      <dgm:prSet/>
      <dgm:spPr/>
      <dgm:t>
        <a:bodyPr/>
        <a:lstStyle/>
        <a:p>
          <a:endParaRPr lang="en-US"/>
        </a:p>
      </dgm:t>
    </dgm:pt>
    <dgm:pt modelId="{26391E6B-54A0-49FA-81BC-561C56921121}">
      <dgm:prSet phldrT="[Text]"/>
      <dgm:spPr/>
      <dgm:t>
        <a:bodyPr/>
        <a:lstStyle/>
        <a:p>
          <a:r>
            <a:rPr lang="en-US" dirty="0"/>
            <a:t>Interceptor API</a:t>
          </a:r>
        </a:p>
      </dgm:t>
    </dgm:pt>
    <dgm:pt modelId="{C30C50E2-50EF-4314-91D6-D40C58D8C007}" type="parTrans" cxnId="{94C7F400-F21C-4AC4-90EF-2D4B0A2F5226}">
      <dgm:prSet/>
      <dgm:spPr/>
      <dgm:t>
        <a:bodyPr/>
        <a:lstStyle/>
        <a:p>
          <a:endParaRPr lang="en-US"/>
        </a:p>
      </dgm:t>
    </dgm:pt>
    <dgm:pt modelId="{0C95B2BC-E66B-42B9-812C-35D321664DAE}" type="sibTrans" cxnId="{94C7F400-F21C-4AC4-90EF-2D4B0A2F5226}">
      <dgm:prSet/>
      <dgm:spPr/>
      <dgm:t>
        <a:bodyPr/>
        <a:lstStyle/>
        <a:p>
          <a:endParaRPr lang="en-US"/>
        </a:p>
      </dgm:t>
    </dgm:pt>
    <dgm:pt modelId="{9D1B8524-5C34-4122-90A5-35BF7EB95ADD}">
      <dgm:prSet phldrT="[Text]"/>
      <dgm:spPr/>
      <dgm:t>
        <a:bodyPr/>
        <a:lstStyle/>
        <a:p>
          <a:r>
            <a:rPr lang="en-US" dirty="0" err="1"/>
            <a:t>javax.decorator</a:t>
          </a:r>
          <a:endParaRPr lang="en-US" dirty="0"/>
        </a:p>
      </dgm:t>
    </dgm:pt>
    <dgm:pt modelId="{1CF21286-22BE-40E9-BF4E-0E16D7E7F0E4}" type="parTrans" cxnId="{DD787FAE-1DD9-4B0A-A7DE-316C9BCBB7CF}">
      <dgm:prSet/>
      <dgm:spPr/>
      <dgm:t>
        <a:bodyPr/>
        <a:lstStyle/>
        <a:p>
          <a:endParaRPr lang="en-US"/>
        </a:p>
      </dgm:t>
    </dgm:pt>
    <dgm:pt modelId="{57BDD785-C9F1-4156-99A8-778FB9AA0BAE}" type="sibTrans" cxnId="{DD787FAE-1DD9-4B0A-A7DE-316C9BCBB7CF}">
      <dgm:prSet/>
      <dgm:spPr/>
      <dgm:t>
        <a:bodyPr/>
        <a:lstStyle/>
        <a:p>
          <a:endParaRPr lang="en-US"/>
        </a:p>
      </dgm:t>
    </dgm:pt>
    <dgm:pt modelId="{2204BD07-080E-45F3-BC41-4CE3FF13CF25}">
      <dgm:prSet phldrT="[Text]"/>
      <dgm:spPr/>
      <dgm:t>
        <a:bodyPr/>
        <a:lstStyle/>
        <a:p>
          <a:r>
            <a:rPr lang="en-US" dirty="0"/>
            <a:t>Decorators APIs</a:t>
          </a:r>
        </a:p>
      </dgm:t>
    </dgm:pt>
    <dgm:pt modelId="{C36AF43E-82BC-4C4F-A564-1D9166517962}" type="parTrans" cxnId="{6F82B7D5-7225-4307-8FE6-0DC5D6179A77}">
      <dgm:prSet/>
      <dgm:spPr/>
      <dgm:t>
        <a:bodyPr/>
        <a:lstStyle/>
        <a:p>
          <a:endParaRPr lang="en-US"/>
        </a:p>
      </dgm:t>
    </dgm:pt>
    <dgm:pt modelId="{4B12ABEC-08ED-48A8-A06E-42671D3698CB}" type="sibTrans" cxnId="{6F82B7D5-7225-4307-8FE6-0DC5D6179A77}">
      <dgm:prSet/>
      <dgm:spPr/>
      <dgm:t>
        <a:bodyPr/>
        <a:lstStyle/>
        <a:p>
          <a:endParaRPr lang="en-US"/>
        </a:p>
      </dgm:t>
    </dgm:pt>
    <dgm:pt modelId="{9E921FC9-607C-477A-86EF-19728CC85C91}">
      <dgm:prSet phldrT="[Text]"/>
      <dgm:spPr/>
      <dgm:t>
        <a:bodyPr/>
        <a:lstStyle/>
        <a:p>
          <a:r>
            <a:rPr lang="en-US" dirty="0" err="1"/>
            <a:t>javax.eneterprise.util</a:t>
          </a:r>
          <a:endParaRPr lang="en-US" dirty="0"/>
        </a:p>
      </dgm:t>
    </dgm:pt>
    <dgm:pt modelId="{2D0D6511-AFC8-42A6-9187-23C3180871D6}" type="parTrans" cxnId="{7B55337C-24D5-4944-8638-8B62A3362B33}">
      <dgm:prSet/>
      <dgm:spPr/>
      <dgm:t>
        <a:bodyPr/>
        <a:lstStyle/>
        <a:p>
          <a:endParaRPr lang="en-US"/>
        </a:p>
      </dgm:t>
    </dgm:pt>
    <dgm:pt modelId="{F73BEC2E-01C0-4B53-AE81-562D17153AC4}" type="sibTrans" cxnId="{7B55337C-24D5-4944-8638-8B62A3362B33}">
      <dgm:prSet/>
      <dgm:spPr/>
      <dgm:t>
        <a:bodyPr/>
        <a:lstStyle/>
        <a:p>
          <a:endParaRPr lang="en-US"/>
        </a:p>
      </dgm:t>
    </dgm:pt>
    <dgm:pt modelId="{E2D71842-6AC6-4BD3-9F23-8F75300CF0DC}">
      <dgm:prSet phldrT="[Text]"/>
      <dgm:spPr/>
      <dgm:t>
        <a:bodyPr/>
        <a:lstStyle/>
        <a:p>
          <a:r>
            <a:rPr lang="en-US" dirty="0"/>
            <a:t>CDI utility package</a:t>
          </a:r>
        </a:p>
      </dgm:t>
    </dgm:pt>
    <dgm:pt modelId="{3DC345B2-0AD4-4089-8592-17EF1E5BC231}" type="parTrans" cxnId="{D4BD6AC8-21CE-42FC-8B22-5C25A4ECBD13}">
      <dgm:prSet/>
      <dgm:spPr/>
      <dgm:t>
        <a:bodyPr/>
        <a:lstStyle/>
        <a:p>
          <a:endParaRPr lang="en-US"/>
        </a:p>
      </dgm:t>
    </dgm:pt>
    <dgm:pt modelId="{6D841A03-2FDE-4A0C-AB5B-BD86071D68A6}" type="sibTrans" cxnId="{D4BD6AC8-21CE-42FC-8B22-5C25A4ECBD13}">
      <dgm:prSet/>
      <dgm:spPr/>
      <dgm:t>
        <a:bodyPr/>
        <a:lstStyle/>
        <a:p>
          <a:endParaRPr lang="en-US"/>
        </a:p>
      </dgm:t>
    </dgm:pt>
    <dgm:pt modelId="{4AF5EFA1-B2C7-4D44-AB0D-4FD1F6D74007}" type="pres">
      <dgm:prSet presAssocID="{DD376388-3FFD-4B3D-948E-E804B30C7C70}" presName="Name0" presStyleCnt="0">
        <dgm:presLayoutVars>
          <dgm:dir/>
          <dgm:animLvl val="lvl"/>
          <dgm:resizeHandles val="exact"/>
        </dgm:presLayoutVars>
      </dgm:prSet>
      <dgm:spPr/>
    </dgm:pt>
    <dgm:pt modelId="{EB205C52-AEB1-4428-BF0B-D480ECCE618D}" type="pres">
      <dgm:prSet presAssocID="{523FD76E-A075-4463-A8B6-30665DD49B6A}" presName="linNode" presStyleCnt="0"/>
      <dgm:spPr/>
    </dgm:pt>
    <dgm:pt modelId="{9580BCA0-250F-4E19-B74A-15304AA182B9}" type="pres">
      <dgm:prSet presAssocID="{523FD76E-A075-4463-A8B6-30665DD49B6A}" presName="parentText" presStyleLbl="node1" presStyleIdx="0" presStyleCnt="7">
        <dgm:presLayoutVars>
          <dgm:chMax val="1"/>
          <dgm:bulletEnabled val="1"/>
        </dgm:presLayoutVars>
      </dgm:prSet>
      <dgm:spPr/>
    </dgm:pt>
    <dgm:pt modelId="{2A0F3A65-FD9E-42C1-9B9C-CD8B20D2662A}" type="pres">
      <dgm:prSet presAssocID="{523FD76E-A075-4463-A8B6-30665DD49B6A}" presName="descendantText" presStyleLbl="alignAccFollowNode1" presStyleIdx="0" presStyleCnt="7">
        <dgm:presLayoutVars>
          <dgm:bulletEnabled val="1"/>
        </dgm:presLayoutVars>
      </dgm:prSet>
      <dgm:spPr/>
    </dgm:pt>
    <dgm:pt modelId="{37F1BC54-828B-4FD2-B247-E6CC73441D9C}" type="pres">
      <dgm:prSet presAssocID="{74B85C49-6AE3-40A1-B825-1A5EE81AF516}" presName="sp" presStyleCnt="0"/>
      <dgm:spPr/>
    </dgm:pt>
    <dgm:pt modelId="{7FC9FDED-AC9B-4C04-844D-C2DDF2C0478B}" type="pres">
      <dgm:prSet presAssocID="{C9A8D9FF-37A5-4972-90A8-CA8DB36B814D}" presName="linNode" presStyleCnt="0"/>
      <dgm:spPr/>
    </dgm:pt>
    <dgm:pt modelId="{2F9BF8EA-B151-4D82-A7D0-D0718751C0F8}" type="pres">
      <dgm:prSet presAssocID="{C9A8D9FF-37A5-4972-90A8-CA8DB36B814D}" presName="parentText" presStyleLbl="node1" presStyleIdx="1" presStyleCnt="7">
        <dgm:presLayoutVars>
          <dgm:chMax val="1"/>
          <dgm:bulletEnabled val="1"/>
        </dgm:presLayoutVars>
      </dgm:prSet>
      <dgm:spPr/>
    </dgm:pt>
    <dgm:pt modelId="{7E91CD7B-B1B5-4AB7-9071-1CACCD7D463E}" type="pres">
      <dgm:prSet presAssocID="{C9A8D9FF-37A5-4972-90A8-CA8DB36B814D}" presName="descendantText" presStyleLbl="alignAccFollowNode1" presStyleIdx="1" presStyleCnt="7">
        <dgm:presLayoutVars>
          <dgm:bulletEnabled val="1"/>
        </dgm:presLayoutVars>
      </dgm:prSet>
      <dgm:spPr/>
    </dgm:pt>
    <dgm:pt modelId="{62146A4D-C531-4FBA-B6A7-06A4F15774D6}" type="pres">
      <dgm:prSet presAssocID="{8E733334-E140-4B0E-8B3F-FE8E1C6C67EE}" presName="sp" presStyleCnt="0"/>
      <dgm:spPr/>
    </dgm:pt>
    <dgm:pt modelId="{D6891AC7-BB96-485C-AFAD-477D2890D42A}" type="pres">
      <dgm:prSet presAssocID="{A495CF04-2AB8-4CC6-8570-3EF3BC7BDE05}" presName="linNode" presStyleCnt="0"/>
      <dgm:spPr/>
    </dgm:pt>
    <dgm:pt modelId="{16A977B9-553A-4A56-8546-CBFF7977E282}" type="pres">
      <dgm:prSet presAssocID="{A495CF04-2AB8-4CC6-8570-3EF3BC7BDE05}" presName="parentText" presStyleLbl="node1" presStyleIdx="2" presStyleCnt="7">
        <dgm:presLayoutVars>
          <dgm:chMax val="1"/>
          <dgm:bulletEnabled val="1"/>
        </dgm:presLayoutVars>
      </dgm:prSet>
      <dgm:spPr/>
    </dgm:pt>
    <dgm:pt modelId="{E5564D61-CB5B-4F15-B3A3-E22A02A0B691}" type="pres">
      <dgm:prSet presAssocID="{A495CF04-2AB8-4CC6-8570-3EF3BC7BDE05}" presName="descendantText" presStyleLbl="alignAccFollowNode1" presStyleIdx="2" presStyleCnt="7">
        <dgm:presLayoutVars>
          <dgm:bulletEnabled val="1"/>
        </dgm:presLayoutVars>
      </dgm:prSet>
      <dgm:spPr/>
    </dgm:pt>
    <dgm:pt modelId="{6791A1B7-FC98-4006-B59C-53D322EE802E}" type="pres">
      <dgm:prSet presAssocID="{C1C04AB1-EB45-4958-AE1E-381384EFD4B8}" presName="sp" presStyleCnt="0"/>
      <dgm:spPr/>
    </dgm:pt>
    <dgm:pt modelId="{53860049-2262-495F-8FEE-F6DC41543B40}" type="pres">
      <dgm:prSet presAssocID="{7CC92162-E893-483C-BE25-E5F9DE55BCDE}" presName="linNode" presStyleCnt="0"/>
      <dgm:spPr/>
    </dgm:pt>
    <dgm:pt modelId="{9737E01C-68BD-4110-A037-A729A8412BFB}" type="pres">
      <dgm:prSet presAssocID="{7CC92162-E893-483C-BE25-E5F9DE55BCDE}" presName="parentText" presStyleLbl="node1" presStyleIdx="3" presStyleCnt="7">
        <dgm:presLayoutVars>
          <dgm:chMax val="1"/>
          <dgm:bulletEnabled val="1"/>
        </dgm:presLayoutVars>
      </dgm:prSet>
      <dgm:spPr/>
    </dgm:pt>
    <dgm:pt modelId="{C206371A-15CD-4B90-AAD5-AE6B4237AA08}" type="pres">
      <dgm:prSet presAssocID="{7CC92162-E893-483C-BE25-E5F9DE55BCDE}" presName="descendantText" presStyleLbl="alignAccFollowNode1" presStyleIdx="3" presStyleCnt="7">
        <dgm:presLayoutVars>
          <dgm:bulletEnabled val="1"/>
        </dgm:presLayoutVars>
      </dgm:prSet>
      <dgm:spPr/>
    </dgm:pt>
    <dgm:pt modelId="{DA6BE038-0668-4332-8EC5-BD4B03B6BB53}" type="pres">
      <dgm:prSet presAssocID="{485F3A8A-23D8-4CB7-93C0-E8BB60B61205}" presName="sp" presStyleCnt="0"/>
      <dgm:spPr/>
    </dgm:pt>
    <dgm:pt modelId="{C985C8B3-55A8-496D-A143-2717FABF38C8}" type="pres">
      <dgm:prSet presAssocID="{F5F9DBA2-CFFA-4FBC-96B8-5CD3851309F3}" presName="linNode" presStyleCnt="0"/>
      <dgm:spPr/>
    </dgm:pt>
    <dgm:pt modelId="{5F815E48-CCEC-4B0A-9F4C-F2685C6F8C8E}" type="pres">
      <dgm:prSet presAssocID="{F5F9DBA2-CFFA-4FBC-96B8-5CD3851309F3}" presName="parentText" presStyleLbl="node1" presStyleIdx="4" presStyleCnt="7">
        <dgm:presLayoutVars>
          <dgm:chMax val="1"/>
          <dgm:bulletEnabled val="1"/>
        </dgm:presLayoutVars>
      </dgm:prSet>
      <dgm:spPr/>
    </dgm:pt>
    <dgm:pt modelId="{CED83D41-DB71-494A-BE1D-B68260B4F9AF}" type="pres">
      <dgm:prSet presAssocID="{F5F9DBA2-CFFA-4FBC-96B8-5CD3851309F3}" presName="descendantText" presStyleLbl="alignAccFollowNode1" presStyleIdx="4" presStyleCnt="7">
        <dgm:presLayoutVars>
          <dgm:bulletEnabled val="1"/>
        </dgm:presLayoutVars>
      </dgm:prSet>
      <dgm:spPr/>
    </dgm:pt>
    <dgm:pt modelId="{B6E81EAF-4CD7-467C-AB70-F2971B5494A0}" type="pres">
      <dgm:prSet presAssocID="{B204072D-5C15-4CD3-A4B7-E3C0A8B36F79}" presName="sp" presStyleCnt="0"/>
      <dgm:spPr/>
    </dgm:pt>
    <dgm:pt modelId="{95E1A973-72B4-42C5-B05D-7A04906A5810}" type="pres">
      <dgm:prSet presAssocID="{9D1B8524-5C34-4122-90A5-35BF7EB95ADD}" presName="linNode" presStyleCnt="0"/>
      <dgm:spPr/>
    </dgm:pt>
    <dgm:pt modelId="{B043825F-A4D9-425D-9712-4281F30FB98C}" type="pres">
      <dgm:prSet presAssocID="{9D1B8524-5C34-4122-90A5-35BF7EB95ADD}" presName="parentText" presStyleLbl="node1" presStyleIdx="5" presStyleCnt="7">
        <dgm:presLayoutVars>
          <dgm:chMax val="1"/>
          <dgm:bulletEnabled val="1"/>
        </dgm:presLayoutVars>
      </dgm:prSet>
      <dgm:spPr/>
    </dgm:pt>
    <dgm:pt modelId="{60D13BE4-9B0A-40F3-AC49-D448A60FBD44}" type="pres">
      <dgm:prSet presAssocID="{9D1B8524-5C34-4122-90A5-35BF7EB95ADD}" presName="descendantText" presStyleLbl="alignAccFollowNode1" presStyleIdx="5" presStyleCnt="7">
        <dgm:presLayoutVars>
          <dgm:bulletEnabled val="1"/>
        </dgm:presLayoutVars>
      </dgm:prSet>
      <dgm:spPr/>
    </dgm:pt>
    <dgm:pt modelId="{D99FB0EE-8B7A-413B-AA0E-6F85908C9B18}" type="pres">
      <dgm:prSet presAssocID="{57BDD785-C9F1-4156-99A8-778FB9AA0BAE}" presName="sp" presStyleCnt="0"/>
      <dgm:spPr/>
    </dgm:pt>
    <dgm:pt modelId="{15E5C789-B67D-42B0-A96C-EF8E4D802EB7}" type="pres">
      <dgm:prSet presAssocID="{9E921FC9-607C-477A-86EF-19728CC85C91}" presName="linNode" presStyleCnt="0"/>
      <dgm:spPr/>
    </dgm:pt>
    <dgm:pt modelId="{3AF16C1F-6911-4FA0-9E19-D81C94BC944F}" type="pres">
      <dgm:prSet presAssocID="{9E921FC9-607C-477A-86EF-19728CC85C91}" presName="parentText" presStyleLbl="node1" presStyleIdx="6" presStyleCnt="7">
        <dgm:presLayoutVars>
          <dgm:chMax val="1"/>
          <dgm:bulletEnabled val="1"/>
        </dgm:presLayoutVars>
      </dgm:prSet>
      <dgm:spPr/>
    </dgm:pt>
    <dgm:pt modelId="{956338DF-2EEB-4FB5-B436-54BF66D76F12}" type="pres">
      <dgm:prSet presAssocID="{9E921FC9-607C-477A-86EF-19728CC85C91}" presName="descendantText" presStyleLbl="alignAccFollowNode1" presStyleIdx="6" presStyleCnt="7">
        <dgm:presLayoutVars>
          <dgm:bulletEnabled val="1"/>
        </dgm:presLayoutVars>
      </dgm:prSet>
      <dgm:spPr/>
    </dgm:pt>
  </dgm:ptLst>
  <dgm:cxnLst>
    <dgm:cxn modelId="{083D7930-B8E8-486B-9002-E15E5E90BD8D}" srcId="{523FD76E-A075-4463-A8B6-30665DD49B6A}" destId="{120A6DCF-E80D-4619-B6E3-D01202AA6204}" srcOrd="0" destOrd="0" parTransId="{75712B54-C7AD-4A69-92F2-4CBEA4E3050C}" sibTransId="{5024E2DB-A5F3-47EC-84F0-0A7DC2C0FE1E}"/>
    <dgm:cxn modelId="{C2CDBF89-114B-4004-8A02-B73D7DD8CF7B}" type="presOf" srcId="{A495CF04-2AB8-4CC6-8570-3EF3BC7BDE05}" destId="{16A977B9-553A-4A56-8546-CBFF7977E282}" srcOrd="0" destOrd="0" presId="urn:microsoft.com/office/officeart/2005/8/layout/vList5"/>
    <dgm:cxn modelId="{00971B7D-4EDA-4B5B-8680-474D99B30492}" type="presOf" srcId="{120A6DCF-E80D-4619-B6E3-D01202AA6204}" destId="{2A0F3A65-FD9E-42C1-9B9C-CD8B20D2662A}" srcOrd="0" destOrd="0" presId="urn:microsoft.com/office/officeart/2005/8/layout/vList5"/>
    <dgm:cxn modelId="{6F82B7D5-7225-4307-8FE6-0DC5D6179A77}" srcId="{9D1B8524-5C34-4122-90A5-35BF7EB95ADD}" destId="{2204BD07-080E-45F3-BC41-4CE3FF13CF25}" srcOrd="0" destOrd="0" parTransId="{C36AF43E-82BC-4C4F-A564-1D9166517962}" sibTransId="{4B12ABEC-08ED-48A8-A06E-42671D3698CB}"/>
    <dgm:cxn modelId="{D4BD6AC8-21CE-42FC-8B22-5C25A4ECBD13}" srcId="{9E921FC9-607C-477A-86EF-19728CC85C91}" destId="{E2D71842-6AC6-4BD3-9F23-8F75300CF0DC}" srcOrd="0" destOrd="0" parTransId="{3DC345B2-0AD4-4089-8592-17EF1E5BC231}" sibTransId="{6D841A03-2FDE-4A0C-AB5B-BD86071D68A6}"/>
    <dgm:cxn modelId="{11B7A64D-70E3-4063-B631-6383FF135269}" type="presOf" srcId="{9E921FC9-607C-477A-86EF-19728CC85C91}" destId="{3AF16C1F-6911-4FA0-9E19-D81C94BC944F}" srcOrd="0" destOrd="0" presId="urn:microsoft.com/office/officeart/2005/8/layout/vList5"/>
    <dgm:cxn modelId="{BD632974-1C58-423A-8828-0CE92F92D3D4}" type="presOf" srcId="{9D1B8524-5C34-4122-90A5-35BF7EB95ADD}" destId="{B043825F-A4D9-425D-9712-4281F30FB98C}" srcOrd="0" destOrd="0" presId="urn:microsoft.com/office/officeart/2005/8/layout/vList5"/>
    <dgm:cxn modelId="{DA745B99-1778-4E95-A284-49EB95D63283}" srcId="{DD376388-3FFD-4B3D-948E-E804B30C7C70}" destId="{7CC92162-E893-483C-BE25-E5F9DE55BCDE}" srcOrd="3" destOrd="0" parTransId="{AAC11766-01EC-4DDC-958A-ABD3E647D98D}" sibTransId="{485F3A8A-23D8-4CB7-93C0-E8BB60B61205}"/>
    <dgm:cxn modelId="{95DF792E-6708-4645-8EF9-930D196246D8}" type="presOf" srcId="{C942DB02-9E6B-414D-8781-5FB8DA382E49}" destId="{C206371A-15CD-4B90-AAD5-AE6B4237AA08}" srcOrd="0" destOrd="0" presId="urn:microsoft.com/office/officeart/2005/8/layout/vList5"/>
    <dgm:cxn modelId="{E75A0C0B-1275-4899-B529-EB035AA2F51A}" srcId="{DD376388-3FFD-4B3D-948E-E804B30C7C70}" destId="{523FD76E-A075-4463-A8B6-30665DD49B6A}" srcOrd="0" destOrd="0" parTransId="{658E521C-210A-4A24-BB05-55D021A18528}" sibTransId="{74B85C49-6AE3-40A1-B825-1A5EE81AF516}"/>
    <dgm:cxn modelId="{99B0A08A-CA69-48B8-859D-EAE6A69285B5}" srcId="{DD376388-3FFD-4B3D-948E-E804B30C7C70}" destId="{A495CF04-2AB8-4CC6-8570-3EF3BC7BDE05}" srcOrd="2" destOrd="0" parTransId="{9811565B-1DED-4705-8DE0-2E24CFC7F854}" sibTransId="{C1C04AB1-EB45-4958-AE1E-381384EFD4B8}"/>
    <dgm:cxn modelId="{081B4A31-07D7-47DF-99D5-1E78BF455F11}" srcId="{C9A8D9FF-37A5-4972-90A8-CA8DB36B814D}" destId="{02C2341A-D4F5-4DBB-8D56-E6A47C7BC664}" srcOrd="0" destOrd="0" parTransId="{05DF0ABA-18AA-4A71-93E9-DDFF8B863CB9}" sibTransId="{775AFF1C-14BA-4F61-B069-CB42CD1A90DF}"/>
    <dgm:cxn modelId="{1EEA47BB-84BE-4B2C-A99B-CF230503A614}" type="presOf" srcId="{F5F9DBA2-CFFA-4FBC-96B8-5CD3851309F3}" destId="{5F815E48-CCEC-4B0A-9F4C-F2685C6F8C8E}" srcOrd="0" destOrd="0" presId="urn:microsoft.com/office/officeart/2005/8/layout/vList5"/>
    <dgm:cxn modelId="{7B55337C-24D5-4944-8638-8B62A3362B33}" srcId="{DD376388-3FFD-4B3D-948E-E804B30C7C70}" destId="{9E921FC9-607C-477A-86EF-19728CC85C91}" srcOrd="6" destOrd="0" parTransId="{2D0D6511-AFC8-42A6-9187-23C3180871D6}" sibTransId="{F73BEC2E-01C0-4B53-AE81-562D17153AC4}"/>
    <dgm:cxn modelId="{2DA76691-A530-4C46-AEDD-1FC9825FFCBD}" type="presOf" srcId="{686460B7-8C9C-4FCF-82B2-D69A03BBB3B1}" destId="{E5564D61-CB5B-4F15-B3A3-E22A02A0B691}" srcOrd="0" destOrd="0" presId="urn:microsoft.com/office/officeart/2005/8/layout/vList5"/>
    <dgm:cxn modelId="{90670F8C-695F-4C67-A96B-A8EAC80E5D87}" type="presOf" srcId="{DD376388-3FFD-4B3D-948E-E804B30C7C70}" destId="{4AF5EFA1-B2C7-4D44-AB0D-4FD1F6D74007}" srcOrd="0" destOrd="0" presId="urn:microsoft.com/office/officeart/2005/8/layout/vList5"/>
    <dgm:cxn modelId="{3EA2339F-A9E9-4C9B-9E16-EA6A953F63E2}" srcId="{DD376388-3FFD-4B3D-948E-E804B30C7C70}" destId="{C9A8D9FF-37A5-4972-90A8-CA8DB36B814D}" srcOrd="1" destOrd="0" parTransId="{FBD9EC8C-95A5-4ECA-B6F2-6D8D5486AEE4}" sibTransId="{8E733334-E140-4B0E-8B3F-FE8E1C6C67EE}"/>
    <dgm:cxn modelId="{F80153EC-133E-4028-9A98-CC9939714BB8}" type="presOf" srcId="{7CC92162-E893-483C-BE25-E5F9DE55BCDE}" destId="{9737E01C-68BD-4110-A037-A729A8412BFB}" srcOrd="0" destOrd="0" presId="urn:microsoft.com/office/officeart/2005/8/layout/vList5"/>
    <dgm:cxn modelId="{9BB93CB7-799D-4A5B-A11D-E46C461BE307}" type="presOf" srcId="{02C2341A-D4F5-4DBB-8D56-E6A47C7BC664}" destId="{7E91CD7B-B1B5-4AB7-9071-1CACCD7D463E}" srcOrd="0" destOrd="0" presId="urn:microsoft.com/office/officeart/2005/8/layout/vList5"/>
    <dgm:cxn modelId="{045E95A0-1564-4D68-A321-2454AB1CD27C}" type="presOf" srcId="{C9A8D9FF-37A5-4972-90A8-CA8DB36B814D}" destId="{2F9BF8EA-B151-4D82-A7D0-D0718751C0F8}" srcOrd="0" destOrd="0" presId="urn:microsoft.com/office/officeart/2005/8/layout/vList5"/>
    <dgm:cxn modelId="{87281B6A-A2DB-40BF-81ED-22EF8F291F16}" type="presOf" srcId="{26391E6B-54A0-49FA-81BC-561C56921121}" destId="{CED83D41-DB71-494A-BE1D-B68260B4F9AF}" srcOrd="0" destOrd="0" presId="urn:microsoft.com/office/officeart/2005/8/layout/vList5"/>
    <dgm:cxn modelId="{7A2A1C88-156C-466A-804B-E32A77B19D1E}" srcId="{7CC92162-E893-483C-BE25-E5F9DE55BCDE}" destId="{C942DB02-9E6B-414D-8781-5FB8DA382E49}" srcOrd="0" destOrd="0" parTransId="{5FE3D3CB-97F7-494D-9E99-94A60F8686E8}" sibTransId="{98A36D5B-CEDE-475C-8708-7D7195D967D4}"/>
    <dgm:cxn modelId="{94C7F400-F21C-4AC4-90EF-2D4B0A2F5226}" srcId="{F5F9DBA2-CFFA-4FBC-96B8-5CD3851309F3}" destId="{26391E6B-54A0-49FA-81BC-561C56921121}" srcOrd="0" destOrd="0" parTransId="{C30C50E2-50EF-4314-91D6-D40C58D8C007}" sibTransId="{0C95B2BC-E66B-42B9-812C-35D321664DAE}"/>
    <dgm:cxn modelId="{272DDDE8-3675-4DC1-A81E-3F355D4639E0}" srcId="{A495CF04-2AB8-4CC6-8570-3EF3BC7BDE05}" destId="{686460B7-8C9C-4FCF-82B2-D69A03BBB3B1}" srcOrd="0" destOrd="0" parTransId="{16481C82-E2F5-4257-8E8C-2CDA9FFBB8DA}" sibTransId="{EE90C47C-9D12-4A54-B2C6-D260FE1BCE5C}"/>
    <dgm:cxn modelId="{2FA23C23-2845-4B31-A689-C0020F051F83}" type="presOf" srcId="{2204BD07-080E-45F3-BC41-4CE3FF13CF25}" destId="{60D13BE4-9B0A-40F3-AC49-D448A60FBD44}" srcOrd="0" destOrd="0" presId="urn:microsoft.com/office/officeart/2005/8/layout/vList5"/>
    <dgm:cxn modelId="{4350ED12-E9B7-496B-986B-C614D8711CAA}" type="presOf" srcId="{523FD76E-A075-4463-A8B6-30665DD49B6A}" destId="{9580BCA0-250F-4E19-B74A-15304AA182B9}" srcOrd="0" destOrd="0" presId="urn:microsoft.com/office/officeart/2005/8/layout/vList5"/>
    <dgm:cxn modelId="{DD787FAE-1DD9-4B0A-A7DE-316C9BCBB7CF}" srcId="{DD376388-3FFD-4B3D-948E-E804B30C7C70}" destId="{9D1B8524-5C34-4122-90A5-35BF7EB95ADD}" srcOrd="5" destOrd="0" parTransId="{1CF21286-22BE-40E9-BF4E-0E16D7E7F0E4}" sibTransId="{57BDD785-C9F1-4156-99A8-778FB9AA0BAE}"/>
    <dgm:cxn modelId="{2E4BA8EA-C954-4EE6-A101-9A0B247506E6}" type="presOf" srcId="{E2D71842-6AC6-4BD3-9F23-8F75300CF0DC}" destId="{956338DF-2EEB-4FB5-B436-54BF66D76F12}" srcOrd="0" destOrd="0" presId="urn:microsoft.com/office/officeart/2005/8/layout/vList5"/>
    <dgm:cxn modelId="{287C3DD9-DF14-4356-B901-33C04D06B085}" srcId="{DD376388-3FFD-4B3D-948E-E804B30C7C70}" destId="{F5F9DBA2-CFFA-4FBC-96B8-5CD3851309F3}" srcOrd="4" destOrd="0" parTransId="{DD2E0A95-059B-48CE-B14D-1CDFEADFEEEA}" sibTransId="{B204072D-5C15-4CD3-A4B7-E3C0A8B36F79}"/>
    <dgm:cxn modelId="{026599B8-8266-47F0-9E94-CC57A070F3FA}" type="presParOf" srcId="{4AF5EFA1-B2C7-4D44-AB0D-4FD1F6D74007}" destId="{EB205C52-AEB1-4428-BF0B-D480ECCE618D}" srcOrd="0" destOrd="0" presId="urn:microsoft.com/office/officeart/2005/8/layout/vList5"/>
    <dgm:cxn modelId="{8B638383-5AA5-40A6-B8F8-1321E8754E22}" type="presParOf" srcId="{EB205C52-AEB1-4428-BF0B-D480ECCE618D}" destId="{9580BCA0-250F-4E19-B74A-15304AA182B9}" srcOrd="0" destOrd="0" presId="urn:microsoft.com/office/officeart/2005/8/layout/vList5"/>
    <dgm:cxn modelId="{D5D93EFE-62CD-4B60-BD35-3F0070CEB24E}" type="presParOf" srcId="{EB205C52-AEB1-4428-BF0B-D480ECCE618D}" destId="{2A0F3A65-FD9E-42C1-9B9C-CD8B20D2662A}" srcOrd="1" destOrd="0" presId="urn:microsoft.com/office/officeart/2005/8/layout/vList5"/>
    <dgm:cxn modelId="{98A1B339-3023-407C-97AA-E0657FE14FBC}" type="presParOf" srcId="{4AF5EFA1-B2C7-4D44-AB0D-4FD1F6D74007}" destId="{37F1BC54-828B-4FD2-B247-E6CC73441D9C}" srcOrd="1" destOrd="0" presId="urn:microsoft.com/office/officeart/2005/8/layout/vList5"/>
    <dgm:cxn modelId="{84279213-70D7-4D4E-9CC6-487E1279BB9B}" type="presParOf" srcId="{4AF5EFA1-B2C7-4D44-AB0D-4FD1F6D74007}" destId="{7FC9FDED-AC9B-4C04-844D-C2DDF2C0478B}" srcOrd="2" destOrd="0" presId="urn:microsoft.com/office/officeart/2005/8/layout/vList5"/>
    <dgm:cxn modelId="{C7433F13-00D7-4F8C-8303-3581B4990B02}" type="presParOf" srcId="{7FC9FDED-AC9B-4C04-844D-C2DDF2C0478B}" destId="{2F9BF8EA-B151-4D82-A7D0-D0718751C0F8}" srcOrd="0" destOrd="0" presId="urn:microsoft.com/office/officeart/2005/8/layout/vList5"/>
    <dgm:cxn modelId="{B6F84E17-7EBC-4CA4-9BAF-C5CE5D6CD7EB}" type="presParOf" srcId="{7FC9FDED-AC9B-4C04-844D-C2DDF2C0478B}" destId="{7E91CD7B-B1B5-4AB7-9071-1CACCD7D463E}" srcOrd="1" destOrd="0" presId="urn:microsoft.com/office/officeart/2005/8/layout/vList5"/>
    <dgm:cxn modelId="{3AB27179-F560-404D-A61D-F3049AC0F291}" type="presParOf" srcId="{4AF5EFA1-B2C7-4D44-AB0D-4FD1F6D74007}" destId="{62146A4D-C531-4FBA-B6A7-06A4F15774D6}" srcOrd="3" destOrd="0" presId="urn:microsoft.com/office/officeart/2005/8/layout/vList5"/>
    <dgm:cxn modelId="{CD772A7D-A760-47DD-92A7-465750C4BC96}" type="presParOf" srcId="{4AF5EFA1-B2C7-4D44-AB0D-4FD1F6D74007}" destId="{D6891AC7-BB96-485C-AFAD-477D2890D42A}" srcOrd="4" destOrd="0" presId="urn:microsoft.com/office/officeart/2005/8/layout/vList5"/>
    <dgm:cxn modelId="{5888190B-8CB7-4317-9A0E-E9D191535A5B}" type="presParOf" srcId="{D6891AC7-BB96-485C-AFAD-477D2890D42A}" destId="{16A977B9-553A-4A56-8546-CBFF7977E282}" srcOrd="0" destOrd="0" presId="urn:microsoft.com/office/officeart/2005/8/layout/vList5"/>
    <dgm:cxn modelId="{B3678156-680C-4D6F-A6C2-6CCC9D915D73}" type="presParOf" srcId="{D6891AC7-BB96-485C-AFAD-477D2890D42A}" destId="{E5564D61-CB5B-4F15-B3A3-E22A02A0B691}" srcOrd="1" destOrd="0" presId="urn:microsoft.com/office/officeart/2005/8/layout/vList5"/>
    <dgm:cxn modelId="{F7153D0F-2844-435B-9DD9-5407FCFD809F}" type="presParOf" srcId="{4AF5EFA1-B2C7-4D44-AB0D-4FD1F6D74007}" destId="{6791A1B7-FC98-4006-B59C-53D322EE802E}" srcOrd="5" destOrd="0" presId="urn:microsoft.com/office/officeart/2005/8/layout/vList5"/>
    <dgm:cxn modelId="{7936981D-C6A4-4CB5-8AFC-1C7B7FE806AF}" type="presParOf" srcId="{4AF5EFA1-B2C7-4D44-AB0D-4FD1F6D74007}" destId="{53860049-2262-495F-8FEE-F6DC41543B40}" srcOrd="6" destOrd="0" presId="urn:microsoft.com/office/officeart/2005/8/layout/vList5"/>
    <dgm:cxn modelId="{DB48F96A-CE88-4531-888E-22D5C0EC011F}" type="presParOf" srcId="{53860049-2262-495F-8FEE-F6DC41543B40}" destId="{9737E01C-68BD-4110-A037-A729A8412BFB}" srcOrd="0" destOrd="0" presId="urn:microsoft.com/office/officeart/2005/8/layout/vList5"/>
    <dgm:cxn modelId="{BA81BAC3-118C-475C-85B2-7D35173B84E9}" type="presParOf" srcId="{53860049-2262-495F-8FEE-F6DC41543B40}" destId="{C206371A-15CD-4B90-AAD5-AE6B4237AA08}" srcOrd="1" destOrd="0" presId="urn:microsoft.com/office/officeart/2005/8/layout/vList5"/>
    <dgm:cxn modelId="{B32A5E8C-0DC3-4861-AF29-FD44E125B58D}" type="presParOf" srcId="{4AF5EFA1-B2C7-4D44-AB0D-4FD1F6D74007}" destId="{DA6BE038-0668-4332-8EC5-BD4B03B6BB53}" srcOrd="7" destOrd="0" presId="urn:microsoft.com/office/officeart/2005/8/layout/vList5"/>
    <dgm:cxn modelId="{8A202F5D-C180-4EAD-A0B3-6B72D179A4B7}" type="presParOf" srcId="{4AF5EFA1-B2C7-4D44-AB0D-4FD1F6D74007}" destId="{C985C8B3-55A8-496D-A143-2717FABF38C8}" srcOrd="8" destOrd="0" presId="urn:microsoft.com/office/officeart/2005/8/layout/vList5"/>
    <dgm:cxn modelId="{C7741A50-B6DC-4562-BA26-7509F0944CC8}" type="presParOf" srcId="{C985C8B3-55A8-496D-A143-2717FABF38C8}" destId="{5F815E48-CCEC-4B0A-9F4C-F2685C6F8C8E}" srcOrd="0" destOrd="0" presId="urn:microsoft.com/office/officeart/2005/8/layout/vList5"/>
    <dgm:cxn modelId="{22CCD700-EC40-44ED-8484-BE8C3D1500E8}" type="presParOf" srcId="{C985C8B3-55A8-496D-A143-2717FABF38C8}" destId="{CED83D41-DB71-494A-BE1D-B68260B4F9AF}" srcOrd="1" destOrd="0" presId="urn:microsoft.com/office/officeart/2005/8/layout/vList5"/>
    <dgm:cxn modelId="{B9CBF8AB-F8D2-4B82-979B-D2AB4F5507DB}" type="presParOf" srcId="{4AF5EFA1-B2C7-4D44-AB0D-4FD1F6D74007}" destId="{B6E81EAF-4CD7-467C-AB70-F2971B5494A0}" srcOrd="9" destOrd="0" presId="urn:microsoft.com/office/officeart/2005/8/layout/vList5"/>
    <dgm:cxn modelId="{B34FCA6C-A680-4149-8727-1B9982726488}" type="presParOf" srcId="{4AF5EFA1-B2C7-4D44-AB0D-4FD1F6D74007}" destId="{95E1A973-72B4-42C5-B05D-7A04906A5810}" srcOrd="10" destOrd="0" presId="urn:microsoft.com/office/officeart/2005/8/layout/vList5"/>
    <dgm:cxn modelId="{3A13DE66-B712-4940-B5B3-0908DE16FDAD}" type="presParOf" srcId="{95E1A973-72B4-42C5-B05D-7A04906A5810}" destId="{B043825F-A4D9-425D-9712-4281F30FB98C}" srcOrd="0" destOrd="0" presId="urn:microsoft.com/office/officeart/2005/8/layout/vList5"/>
    <dgm:cxn modelId="{D652BAE7-16E5-4A8B-8C8A-846D1005F15B}" type="presParOf" srcId="{95E1A973-72B4-42C5-B05D-7A04906A5810}" destId="{60D13BE4-9B0A-40F3-AC49-D448A60FBD44}" srcOrd="1" destOrd="0" presId="urn:microsoft.com/office/officeart/2005/8/layout/vList5"/>
    <dgm:cxn modelId="{7622245C-A2D0-4DF9-A819-C6597CE2331F}" type="presParOf" srcId="{4AF5EFA1-B2C7-4D44-AB0D-4FD1F6D74007}" destId="{D99FB0EE-8B7A-413B-AA0E-6F85908C9B18}" srcOrd="11" destOrd="0" presId="urn:microsoft.com/office/officeart/2005/8/layout/vList5"/>
    <dgm:cxn modelId="{8A385C5D-DC7E-40FC-BF18-8FEF42E50A67}" type="presParOf" srcId="{4AF5EFA1-B2C7-4D44-AB0D-4FD1F6D74007}" destId="{15E5C789-B67D-42B0-A96C-EF8E4D802EB7}" srcOrd="12" destOrd="0" presId="urn:microsoft.com/office/officeart/2005/8/layout/vList5"/>
    <dgm:cxn modelId="{68CD6C20-E26A-44A1-A7CF-A883E0070ADC}" type="presParOf" srcId="{15E5C789-B67D-42B0-A96C-EF8E4D802EB7}" destId="{3AF16C1F-6911-4FA0-9E19-D81C94BC944F}" srcOrd="0" destOrd="0" presId="urn:microsoft.com/office/officeart/2005/8/layout/vList5"/>
    <dgm:cxn modelId="{527E23C4-D938-47E7-B4EB-81064823A549}" type="presParOf" srcId="{15E5C789-B67D-42B0-A96C-EF8E4D802EB7}" destId="{956338DF-2EEB-4FB5-B436-54BF66D76F1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A7436A-E0EC-4C7A-BDF0-C6B9732D1D4E}" type="doc">
      <dgm:prSet loTypeId="urn:microsoft.com/office/officeart/2009/3/layout/SubStepProcess" loCatId="process" qsTypeId="urn:microsoft.com/office/officeart/2005/8/quickstyle/3d2" qsCatId="3D" csTypeId="urn:microsoft.com/office/officeart/2005/8/colors/accent1_2" csCatId="accent1" phldr="1"/>
      <dgm:spPr/>
      <dgm:t>
        <a:bodyPr/>
        <a:lstStyle/>
        <a:p>
          <a:endParaRPr lang="en-US"/>
        </a:p>
      </dgm:t>
    </dgm:pt>
    <dgm:pt modelId="{9AB65466-3BA8-4DAA-8BD3-712D85594055}">
      <dgm:prSet phldrT="[Text]"/>
      <dgm:spPr/>
      <dgm:t>
        <a:bodyPr/>
        <a:lstStyle/>
        <a:p>
          <a:r>
            <a:rPr lang="en-US" dirty="0"/>
            <a:t>App is started</a:t>
          </a:r>
        </a:p>
      </dgm:t>
    </dgm:pt>
    <dgm:pt modelId="{69F5CE6A-5401-4A58-B8AB-59740535CA16}" type="parTrans" cxnId="{A1CE96A6-343D-4942-8C1F-CF6751DA929D}">
      <dgm:prSet/>
      <dgm:spPr/>
      <dgm:t>
        <a:bodyPr/>
        <a:lstStyle/>
        <a:p>
          <a:endParaRPr lang="en-US"/>
        </a:p>
      </dgm:t>
    </dgm:pt>
    <dgm:pt modelId="{EE29B8BE-0D5C-47D7-9E00-2FE39C3A66D4}" type="sibTrans" cxnId="{A1CE96A6-343D-4942-8C1F-CF6751DA929D}">
      <dgm:prSet/>
      <dgm:spPr/>
      <dgm:t>
        <a:bodyPr/>
        <a:lstStyle/>
        <a:p>
          <a:endParaRPr lang="en-US"/>
        </a:p>
      </dgm:t>
    </dgm:pt>
    <dgm:pt modelId="{EC17DED0-709F-4E87-94F8-7AC7A79BBA04}">
      <dgm:prSet phldrT="[Text]"/>
      <dgm:spPr/>
      <dgm:t>
        <a:bodyPr/>
        <a:lstStyle/>
        <a:p>
          <a:r>
            <a:rPr lang="en-US" dirty="0"/>
            <a:t>Search for beans</a:t>
          </a:r>
        </a:p>
      </dgm:t>
    </dgm:pt>
    <dgm:pt modelId="{17102A10-5F98-48B3-B984-4C1BD76275FC}" type="parTrans" cxnId="{3D81ECB3-96C5-48AC-BDA7-F10AB85C7468}">
      <dgm:prSet/>
      <dgm:spPr/>
      <dgm:t>
        <a:bodyPr/>
        <a:lstStyle/>
        <a:p>
          <a:endParaRPr lang="en-US"/>
        </a:p>
      </dgm:t>
    </dgm:pt>
    <dgm:pt modelId="{5CA369D1-0D82-4FBB-A649-BCBCEF4CAC4F}" type="sibTrans" cxnId="{3D81ECB3-96C5-48AC-BDA7-F10AB85C7468}">
      <dgm:prSet/>
      <dgm:spPr/>
      <dgm:t>
        <a:bodyPr/>
        <a:lstStyle/>
        <a:p>
          <a:endParaRPr lang="en-US"/>
        </a:p>
      </dgm:t>
    </dgm:pt>
    <dgm:pt modelId="{E199B7DD-0EC7-43D7-B30D-9954F48BB3E0}">
      <dgm:prSet phldrT="[Text]"/>
      <dgm:spPr/>
      <dgm:t>
        <a:bodyPr/>
        <a:lstStyle/>
        <a:p>
          <a:r>
            <a:rPr lang="en-US" dirty="0"/>
            <a:t>Bean archives</a:t>
          </a:r>
        </a:p>
      </dgm:t>
    </dgm:pt>
    <dgm:pt modelId="{EE3E5656-EDB6-45FD-AD8A-8BD68F7AA2B7}" type="parTrans" cxnId="{983079C3-3187-423F-96EB-E4837D74ECAD}">
      <dgm:prSet/>
      <dgm:spPr/>
      <dgm:t>
        <a:bodyPr/>
        <a:lstStyle/>
        <a:p>
          <a:endParaRPr lang="en-US"/>
        </a:p>
      </dgm:t>
    </dgm:pt>
    <dgm:pt modelId="{D99D3EF4-FC9D-4C70-B278-C71A52F10674}" type="sibTrans" cxnId="{983079C3-3187-423F-96EB-E4837D74ECAD}">
      <dgm:prSet/>
      <dgm:spPr/>
      <dgm:t>
        <a:bodyPr/>
        <a:lstStyle/>
        <a:p>
          <a:endParaRPr lang="en-US"/>
        </a:p>
      </dgm:t>
    </dgm:pt>
    <dgm:pt modelId="{3E6BBF53-7822-4375-8F88-5FB8B48B4FA7}">
      <dgm:prSet phldrT="[Text]"/>
      <dgm:spPr/>
      <dgm:t>
        <a:bodyPr/>
        <a:lstStyle/>
        <a:p>
          <a:r>
            <a:rPr lang="en-US" dirty="0"/>
            <a:t>Application’s </a:t>
          </a:r>
          <a:r>
            <a:rPr lang="en-US" dirty="0" err="1"/>
            <a:t>calss</a:t>
          </a:r>
          <a:r>
            <a:rPr lang="en-US" dirty="0"/>
            <a:t> path</a:t>
          </a:r>
        </a:p>
      </dgm:t>
    </dgm:pt>
    <dgm:pt modelId="{7DBE0E13-87EE-48C0-B5A3-283A994A5150}" type="parTrans" cxnId="{B176EFF9-1C5E-4AC3-89E2-6A635CC81C13}">
      <dgm:prSet/>
      <dgm:spPr/>
      <dgm:t>
        <a:bodyPr/>
        <a:lstStyle/>
        <a:p>
          <a:endParaRPr lang="en-US"/>
        </a:p>
      </dgm:t>
    </dgm:pt>
    <dgm:pt modelId="{B8D35BA1-2735-4F00-A0E6-C676A85F91CB}" type="sibTrans" cxnId="{B176EFF9-1C5E-4AC3-89E2-6A635CC81C13}">
      <dgm:prSet/>
      <dgm:spPr/>
      <dgm:t>
        <a:bodyPr/>
        <a:lstStyle/>
        <a:p>
          <a:endParaRPr lang="en-US"/>
        </a:p>
      </dgm:t>
    </dgm:pt>
    <dgm:pt modelId="{B1216C8A-FF85-4CB1-A177-0DC1370B15CE}">
      <dgm:prSet phldrT="[Text]"/>
      <dgm:spPr/>
      <dgm:t>
        <a:bodyPr/>
        <a:lstStyle/>
        <a:p>
          <a:r>
            <a:rPr lang="en-US" dirty="0"/>
            <a:t>Detect Definition </a:t>
          </a:r>
          <a:r>
            <a:rPr lang="en-US" dirty="0" err="1"/>
            <a:t>erors</a:t>
          </a:r>
          <a:endParaRPr lang="en-US" dirty="0"/>
        </a:p>
      </dgm:t>
    </dgm:pt>
    <dgm:pt modelId="{B66120C8-E9DE-49C5-BCA6-902400A36CC9}" type="parTrans" cxnId="{812889A4-943A-44D7-8357-63873FC977CC}">
      <dgm:prSet/>
      <dgm:spPr/>
      <dgm:t>
        <a:bodyPr/>
        <a:lstStyle/>
        <a:p>
          <a:endParaRPr lang="en-US"/>
        </a:p>
      </dgm:t>
    </dgm:pt>
    <dgm:pt modelId="{9523411E-A455-4461-A942-E74287391018}" type="sibTrans" cxnId="{812889A4-943A-44D7-8357-63873FC977CC}">
      <dgm:prSet/>
      <dgm:spPr/>
      <dgm:t>
        <a:bodyPr/>
        <a:lstStyle/>
        <a:p>
          <a:endParaRPr lang="en-US"/>
        </a:p>
      </dgm:t>
    </dgm:pt>
    <dgm:pt modelId="{B56863B5-5689-4C26-9566-282BFA28423F}">
      <dgm:prSet phldrT="[Text]"/>
      <dgm:spPr/>
      <dgm:t>
        <a:bodyPr/>
        <a:lstStyle/>
        <a:p>
          <a:r>
            <a:rPr lang="en-US" b="0" cap="none" spc="0" dirty="0">
              <a:ln w="0"/>
              <a:solidFill>
                <a:schemeClr val="accent1"/>
              </a:solidFill>
              <a:effectLst>
                <a:outerShdw blurRad="38100" dist="25400" dir="5400000" algn="ctr" rotWithShape="0">
                  <a:srgbClr val="6E747A">
                    <a:alpha val="43000"/>
                  </a:srgbClr>
                </a:outerShdw>
              </a:effectLst>
            </a:rPr>
            <a:t>Exception cancel the deployment</a:t>
          </a:r>
        </a:p>
      </dgm:t>
    </dgm:pt>
    <dgm:pt modelId="{94A4A8B7-8DF9-412F-8441-EE1C9C98ACA8}" type="parTrans" cxnId="{08A947A5-D3F4-47D8-B165-4558E7AE098D}">
      <dgm:prSet/>
      <dgm:spPr/>
      <dgm:t>
        <a:bodyPr/>
        <a:lstStyle/>
        <a:p>
          <a:endParaRPr lang="en-US"/>
        </a:p>
      </dgm:t>
    </dgm:pt>
    <dgm:pt modelId="{2C676002-1FB6-47FB-9EFE-0FD70399D78C}" type="sibTrans" cxnId="{08A947A5-D3F4-47D8-B165-4558E7AE098D}">
      <dgm:prSet/>
      <dgm:spPr/>
      <dgm:t>
        <a:bodyPr/>
        <a:lstStyle/>
        <a:p>
          <a:endParaRPr lang="en-US"/>
        </a:p>
      </dgm:t>
    </dgm:pt>
    <dgm:pt modelId="{4542CE05-3908-44F3-8E64-C7F949EF15F5}">
      <dgm:prSet phldrT="[Text]"/>
      <dgm:spPr/>
      <dgm:t>
        <a:bodyPr>
          <a:scene3d>
            <a:camera prst="orthographicFront"/>
            <a:lightRig rig="soft" dir="t">
              <a:rot lat="0" lon="0" rev="15600000"/>
            </a:lightRig>
          </a:scene3d>
          <a:sp3d extrusionH="57150" prstMaterial="softEdge">
            <a:bevelT w="25400" h="38100"/>
          </a:sp3d>
        </a:bodyPr>
        <a:lstStyle/>
        <a:p>
          <a:r>
            <a:rPr lang="en-US" b="1" cap="none" spc="0" dirty="0">
              <a:ln/>
              <a:solidFill>
                <a:schemeClr val="accent4"/>
              </a:solidFill>
              <a:effectLst/>
            </a:rPr>
            <a:t>Up and </a:t>
          </a:r>
          <a:r>
            <a:rPr lang="en-US" b="1" cap="none" spc="0" dirty="0" err="1">
              <a:ln/>
              <a:solidFill>
                <a:schemeClr val="accent4"/>
              </a:solidFill>
              <a:effectLst/>
            </a:rPr>
            <a:t>Runing</a:t>
          </a:r>
          <a:endParaRPr lang="en-US" b="1" cap="none" spc="0" dirty="0">
            <a:ln/>
            <a:solidFill>
              <a:schemeClr val="accent4"/>
            </a:solidFill>
            <a:effectLst/>
          </a:endParaRPr>
        </a:p>
      </dgm:t>
    </dgm:pt>
    <dgm:pt modelId="{5EB5B290-2B95-4BB7-9D29-2DEA2D71A4CF}" type="parTrans" cxnId="{F54F1758-5A88-49CC-AE7B-22154CBE6C18}">
      <dgm:prSet/>
      <dgm:spPr/>
      <dgm:t>
        <a:bodyPr/>
        <a:lstStyle/>
        <a:p>
          <a:endParaRPr lang="en-US"/>
        </a:p>
      </dgm:t>
    </dgm:pt>
    <dgm:pt modelId="{7F54C0B0-4605-4945-81D5-52288333A9D6}" type="sibTrans" cxnId="{F54F1758-5A88-49CC-AE7B-22154CBE6C18}">
      <dgm:prSet/>
      <dgm:spPr/>
      <dgm:t>
        <a:bodyPr/>
        <a:lstStyle/>
        <a:p>
          <a:endParaRPr lang="en-US"/>
        </a:p>
      </dgm:t>
    </dgm:pt>
    <dgm:pt modelId="{2082539E-B922-45B7-BE39-F37938CC214D}">
      <dgm:prSet phldrT="[Text]"/>
      <dgm:spPr/>
      <dgm:t>
        <a:bodyPr/>
        <a:lstStyle/>
        <a:p>
          <a:r>
            <a:rPr lang="en-US" dirty="0"/>
            <a:t>Web app</a:t>
          </a:r>
        </a:p>
      </dgm:t>
    </dgm:pt>
    <dgm:pt modelId="{EF1FA0F1-1EF0-4285-A6B7-FADE986BE7BB}" type="parTrans" cxnId="{E3EC2BDF-6629-460F-BDB0-8A0F704A1363}">
      <dgm:prSet/>
      <dgm:spPr/>
      <dgm:t>
        <a:bodyPr/>
        <a:lstStyle/>
        <a:p>
          <a:endParaRPr lang="en-US"/>
        </a:p>
      </dgm:t>
    </dgm:pt>
    <dgm:pt modelId="{B55FDC65-60CC-4862-8876-25831A9164B0}" type="sibTrans" cxnId="{E3EC2BDF-6629-460F-BDB0-8A0F704A1363}">
      <dgm:prSet/>
      <dgm:spPr/>
      <dgm:t>
        <a:bodyPr/>
        <a:lstStyle/>
        <a:p>
          <a:endParaRPr lang="en-US"/>
        </a:p>
      </dgm:t>
    </dgm:pt>
    <dgm:pt modelId="{AD0AE1E7-E12F-46A9-8703-7AB651AF7042}">
      <dgm:prSet phldrT="[Text]"/>
      <dgm:spPr/>
      <dgm:t>
        <a:bodyPr/>
        <a:lstStyle/>
        <a:p>
          <a:r>
            <a:rPr lang="en-US" dirty="0"/>
            <a:t>Standard JAVA SE APP</a:t>
          </a:r>
        </a:p>
      </dgm:t>
    </dgm:pt>
    <dgm:pt modelId="{BE2F29F1-B23B-42FB-872B-0ACE3757593B}" type="parTrans" cxnId="{217868D9-E8DD-4D01-ADF9-279407FB184F}">
      <dgm:prSet/>
      <dgm:spPr/>
      <dgm:t>
        <a:bodyPr/>
        <a:lstStyle/>
        <a:p>
          <a:endParaRPr lang="en-US"/>
        </a:p>
      </dgm:t>
    </dgm:pt>
    <dgm:pt modelId="{E509924B-57F8-4DD8-9A2B-5C15E9455B39}" type="sibTrans" cxnId="{217868D9-E8DD-4D01-ADF9-279407FB184F}">
      <dgm:prSet/>
      <dgm:spPr/>
      <dgm:t>
        <a:bodyPr/>
        <a:lstStyle/>
        <a:p>
          <a:endParaRPr lang="en-US"/>
        </a:p>
      </dgm:t>
    </dgm:pt>
    <dgm:pt modelId="{4108E0FF-106F-46BA-8386-CA978C671DCB}">
      <dgm:prSet phldrT="[Text]"/>
      <dgm:spPr/>
      <dgm:t>
        <a:bodyPr>
          <a:scene3d>
            <a:camera prst="orthographicFront"/>
            <a:lightRig rig="soft" dir="t">
              <a:rot lat="0" lon="0" rev="15600000"/>
            </a:lightRig>
          </a:scene3d>
          <a:sp3d extrusionH="57150" prstMaterial="softEdge">
            <a:bevelT w="25400" h="38100"/>
          </a:sp3d>
        </a:bodyPr>
        <a:lstStyle/>
        <a:p>
          <a:r>
            <a:rPr lang="en-US" b="1" cap="none" spc="0" dirty="0">
              <a:ln/>
              <a:solidFill>
                <a:schemeClr val="accent4"/>
              </a:solidFill>
              <a:effectLst/>
            </a:rPr>
            <a:t>Injection points are referenced</a:t>
          </a:r>
        </a:p>
      </dgm:t>
    </dgm:pt>
    <dgm:pt modelId="{F0BFA10D-5D90-456C-9172-BFE7BB6D2D7E}" type="parTrans" cxnId="{4D4014C7-5C63-4722-AEED-132F954F78DC}">
      <dgm:prSet/>
      <dgm:spPr/>
      <dgm:t>
        <a:bodyPr/>
        <a:lstStyle/>
        <a:p>
          <a:endParaRPr lang="en-US"/>
        </a:p>
      </dgm:t>
    </dgm:pt>
    <dgm:pt modelId="{BE7A89AE-4939-49FA-9047-B9D7DAFB567A}" type="sibTrans" cxnId="{4D4014C7-5C63-4722-AEED-132F954F78DC}">
      <dgm:prSet/>
      <dgm:spPr/>
      <dgm:t>
        <a:bodyPr/>
        <a:lstStyle/>
        <a:p>
          <a:endParaRPr lang="en-US"/>
        </a:p>
      </dgm:t>
    </dgm:pt>
    <dgm:pt modelId="{4208F947-422A-4005-BB5F-075F7B73EAED}">
      <dgm:prSet phldrT="[Text]"/>
      <dgm:spPr/>
      <dgm:t>
        <a:bodyPr/>
        <a:lstStyle/>
        <a:p>
          <a:r>
            <a:rPr lang="en-US" b="0" cap="none" spc="0" dirty="0">
              <a:ln w="0"/>
              <a:solidFill>
                <a:schemeClr val="accent1"/>
              </a:solidFill>
              <a:effectLst>
                <a:outerShdw blurRad="38100" dist="25400" dir="5400000" algn="ctr" rotWithShape="0">
                  <a:srgbClr val="6E747A">
                    <a:alpha val="43000"/>
                  </a:srgbClr>
                </a:outerShdw>
              </a:effectLst>
            </a:rPr>
            <a:t>Application is not available</a:t>
          </a:r>
        </a:p>
      </dgm:t>
    </dgm:pt>
    <dgm:pt modelId="{57531510-43E1-4F10-977A-904C94483942}" type="parTrans" cxnId="{1B0C0372-538C-4DAE-B205-25F1F061481B}">
      <dgm:prSet/>
      <dgm:spPr/>
      <dgm:t>
        <a:bodyPr/>
        <a:lstStyle/>
        <a:p>
          <a:endParaRPr lang="en-US"/>
        </a:p>
      </dgm:t>
    </dgm:pt>
    <dgm:pt modelId="{4B0D0ABC-8405-4576-B6FD-86F2F90BF4CA}" type="sibTrans" cxnId="{1B0C0372-538C-4DAE-B205-25F1F061481B}">
      <dgm:prSet/>
      <dgm:spPr/>
      <dgm:t>
        <a:bodyPr/>
        <a:lstStyle/>
        <a:p>
          <a:endParaRPr lang="en-US"/>
        </a:p>
      </dgm:t>
    </dgm:pt>
    <dgm:pt modelId="{9AF58A91-1962-419D-9395-772C28E67EBC}" type="pres">
      <dgm:prSet presAssocID="{11A7436A-E0EC-4C7A-BDF0-C6B9732D1D4E}" presName="Name0" presStyleCnt="0">
        <dgm:presLayoutVars>
          <dgm:chMax val="7"/>
          <dgm:dir/>
          <dgm:animOne val="branch"/>
        </dgm:presLayoutVars>
      </dgm:prSet>
      <dgm:spPr/>
    </dgm:pt>
    <dgm:pt modelId="{5553C5DF-C476-47B7-9B2D-8BD883320769}" type="pres">
      <dgm:prSet presAssocID="{9AB65466-3BA8-4DAA-8BD3-712D85594055}" presName="parTx1" presStyleLbl="node1" presStyleIdx="0" presStyleCnt="3"/>
      <dgm:spPr/>
    </dgm:pt>
    <dgm:pt modelId="{CAD2D4A8-D839-4575-A425-A0D190BA32EA}" type="pres">
      <dgm:prSet presAssocID="{9AB65466-3BA8-4DAA-8BD3-712D85594055}" presName="spPre1" presStyleCnt="0"/>
      <dgm:spPr/>
    </dgm:pt>
    <dgm:pt modelId="{DAFC8EB1-D51E-4B82-98D5-2055E53C3E5A}" type="pres">
      <dgm:prSet presAssocID="{9AB65466-3BA8-4DAA-8BD3-712D85594055}" presName="chLin1" presStyleCnt="0"/>
      <dgm:spPr/>
    </dgm:pt>
    <dgm:pt modelId="{67C1A454-4B43-4B3F-97AD-2ACBC19F2AB0}" type="pres">
      <dgm:prSet presAssocID="{EF1FA0F1-1EF0-4285-A6B7-FADE986BE7BB}" presName="Name11" presStyleLbl="parChTrans1D1" presStyleIdx="0" presStyleCnt="24"/>
      <dgm:spPr/>
    </dgm:pt>
    <dgm:pt modelId="{CB7422EA-7985-40DE-BBDB-2E08B10D7AB7}" type="pres">
      <dgm:prSet presAssocID="{EF1FA0F1-1EF0-4285-A6B7-FADE986BE7BB}" presName="Name31" presStyleLbl="parChTrans1D1" presStyleIdx="1" presStyleCnt="24"/>
      <dgm:spPr/>
    </dgm:pt>
    <dgm:pt modelId="{2B27F66D-F55B-4AE7-B916-FE3105788A2C}" type="pres">
      <dgm:prSet presAssocID="{2082539E-B922-45B7-BE39-F37938CC214D}" presName="txAndLines1" presStyleCnt="0"/>
      <dgm:spPr/>
    </dgm:pt>
    <dgm:pt modelId="{B81FEE95-93F0-4F98-880D-8A12AADB0326}" type="pres">
      <dgm:prSet presAssocID="{2082539E-B922-45B7-BE39-F37938CC214D}" presName="anchor1" presStyleCnt="0"/>
      <dgm:spPr/>
    </dgm:pt>
    <dgm:pt modelId="{B8E2F57D-3FBC-447A-A1D3-F0BF33CEF06C}" type="pres">
      <dgm:prSet presAssocID="{2082539E-B922-45B7-BE39-F37938CC214D}" presName="backup1" presStyleCnt="0"/>
      <dgm:spPr/>
    </dgm:pt>
    <dgm:pt modelId="{EBE4F5F1-9EAE-4323-9984-0C58091C7F97}" type="pres">
      <dgm:prSet presAssocID="{2082539E-B922-45B7-BE39-F37938CC214D}" presName="preLine1" presStyleLbl="parChTrans1D1" presStyleIdx="2" presStyleCnt="24"/>
      <dgm:spPr/>
    </dgm:pt>
    <dgm:pt modelId="{3F7D6710-DC05-495F-8258-661CABE8CB8E}" type="pres">
      <dgm:prSet presAssocID="{2082539E-B922-45B7-BE39-F37938CC214D}" presName="desTx1" presStyleLbl="revTx" presStyleIdx="0" presStyleCnt="0">
        <dgm:presLayoutVars>
          <dgm:bulletEnabled val="1"/>
        </dgm:presLayoutVars>
      </dgm:prSet>
      <dgm:spPr/>
    </dgm:pt>
    <dgm:pt modelId="{F4F26256-574E-4853-87AD-9986975B1667}" type="pres">
      <dgm:prSet presAssocID="{2082539E-B922-45B7-BE39-F37938CC214D}" presName="postLine1" presStyleLbl="parChTrans1D1" presStyleIdx="3" presStyleCnt="24"/>
      <dgm:spPr/>
    </dgm:pt>
    <dgm:pt modelId="{CC2BB99C-06CE-4FCD-ACB0-6425CDB58D5A}" type="pres">
      <dgm:prSet presAssocID="{BE2F29F1-B23B-42FB-872B-0ACE3757593B}" presName="Name11" presStyleLbl="parChTrans1D1" presStyleIdx="4" presStyleCnt="24"/>
      <dgm:spPr/>
    </dgm:pt>
    <dgm:pt modelId="{09201F11-C13C-4ED2-8EDC-9F884C3F9AB5}" type="pres">
      <dgm:prSet presAssocID="{BE2F29F1-B23B-42FB-872B-0ACE3757593B}" presName="Name31" presStyleLbl="parChTrans1D1" presStyleIdx="5" presStyleCnt="24"/>
      <dgm:spPr/>
    </dgm:pt>
    <dgm:pt modelId="{D7DDD928-581E-4EFB-8B8A-340327E21591}" type="pres">
      <dgm:prSet presAssocID="{AD0AE1E7-E12F-46A9-8703-7AB651AF7042}" presName="txAndLines1" presStyleCnt="0"/>
      <dgm:spPr/>
    </dgm:pt>
    <dgm:pt modelId="{A0675349-ECD3-40AF-9B83-3DB0C2C0440D}" type="pres">
      <dgm:prSet presAssocID="{AD0AE1E7-E12F-46A9-8703-7AB651AF7042}" presName="anchor1" presStyleCnt="0"/>
      <dgm:spPr/>
    </dgm:pt>
    <dgm:pt modelId="{A3D0115C-9419-4E9C-BC4B-D48E6E54725C}" type="pres">
      <dgm:prSet presAssocID="{AD0AE1E7-E12F-46A9-8703-7AB651AF7042}" presName="backup1" presStyleCnt="0"/>
      <dgm:spPr/>
    </dgm:pt>
    <dgm:pt modelId="{0CEBDE6D-6DE4-4231-ACC8-F462BC076B86}" type="pres">
      <dgm:prSet presAssocID="{AD0AE1E7-E12F-46A9-8703-7AB651AF7042}" presName="preLine1" presStyleLbl="parChTrans1D1" presStyleIdx="6" presStyleCnt="24"/>
      <dgm:spPr/>
    </dgm:pt>
    <dgm:pt modelId="{08DECA2B-3C34-4518-A82B-CF10EA58740F}" type="pres">
      <dgm:prSet presAssocID="{AD0AE1E7-E12F-46A9-8703-7AB651AF7042}" presName="desTx1" presStyleLbl="revTx" presStyleIdx="0" presStyleCnt="0">
        <dgm:presLayoutVars>
          <dgm:bulletEnabled val="1"/>
        </dgm:presLayoutVars>
      </dgm:prSet>
      <dgm:spPr/>
    </dgm:pt>
    <dgm:pt modelId="{696907DC-42FA-418C-900A-917CE4D87F98}" type="pres">
      <dgm:prSet presAssocID="{AD0AE1E7-E12F-46A9-8703-7AB651AF7042}" presName="postLine1" presStyleLbl="parChTrans1D1" presStyleIdx="7" presStyleCnt="24"/>
      <dgm:spPr/>
    </dgm:pt>
    <dgm:pt modelId="{45C9DB02-0DE9-4F1A-A14A-7339590481F4}" type="pres">
      <dgm:prSet presAssocID="{9AB65466-3BA8-4DAA-8BD3-712D85594055}" presName="spPost1" presStyleCnt="0"/>
      <dgm:spPr/>
    </dgm:pt>
    <dgm:pt modelId="{BA242245-2FDE-41CE-A379-B8B3D429396D}" type="pres">
      <dgm:prSet presAssocID="{EC17DED0-709F-4E87-94F8-7AC7A79BBA04}" presName="parTx2" presStyleLbl="node1" presStyleIdx="1" presStyleCnt="3"/>
      <dgm:spPr/>
    </dgm:pt>
    <dgm:pt modelId="{8C69DE9C-0B1E-44F0-BCF0-8579B641C1A6}" type="pres">
      <dgm:prSet presAssocID="{EC17DED0-709F-4E87-94F8-7AC7A79BBA04}" presName="spPre2" presStyleCnt="0"/>
      <dgm:spPr/>
    </dgm:pt>
    <dgm:pt modelId="{4CAF397D-0B7C-4988-B28A-F2F7C878E03E}" type="pres">
      <dgm:prSet presAssocID="{EC17DED0-709F-4E87-94F8-7AC7A79BBA04}" presName="chLin2" presStyleCnt="0"/>
      <dgm:spPr/>
    </dgm:pt>
    <dgm:pt modelId="{CA728DC7-BF24-4EC8-A3DC-F55F15AA5A5E}" type="pres">
      <dgm:prSet presAssocID="{EE3E5656-EDB6-45FD-AD8A-8BD68F7AA2B7}" presName="Name45" presStyleLbl="parChTrans1D1" presStyleIdx="8" presStyleCnt="24"/>
      <dgm:spPr/>
    </dgm:pt>
    <dgm:pt modelId="{A33EA03D-ECF1-4317-903F-9B72CD46331F}" type="pres">
      <dgm:prSet presAssocID="{EE3E5656-EDB6-45FD-AD8A-8BD68F7AA2B7}" presName="Name65" presStyleLbl="parChTrans1D1" presStyleIdx="9" presStyleCnt="24"/>
      <dgm:spPr/>
    </dgm:pt>
    <dgm:pt modelId="{70A885E7-4A94-43FE-A795-676AA8E4501A}" type="pres">
      <dgm:prSet presAssocID="{E199B7DD-0EC7-43D7-B30D-9954F48BB3E0}" presName="txAndLines2" presStyleCnt="0"/>
      <dgm:spPr/>
    </dgm:pt>
    <dgm:pt modelId="{6F167AA0-908A-4683-8776-7FAA00B44872}" type="pres">
      <dgm:prSet presAssocID="{E199B7DD-0EC7-43D7-B30D-9954F48BB3E0}" presName="anchor2" presStyleCnt="0"/>
      <dgm:spPr/>
    </dgm:pt>
    <dgm:pt modelId="{8E570D74-D41E-4846-A2A3-F73D03372513}" type="pres">
      <dgm:prSet presAssocID="{E199B7DD-0EC7-43D7-B30D-9954F48BB3E0}" presName="backup2" presStyleCnt="0"/>
      <dgm:spPr/>
    </dgm:pt>
    <dgm:pt modelId="{D1253447-9754-48F9-A360-CA9E70A93415}" type="pres">
      <dgm:prSet presAssocID="{E199B7DD-0EC7-43D7-B30D-9954F48BB3E0}" presName="preLine2" presStyleLbl="parChTrans1D1" presStyleIdx="10" presStyleCnt="24"/>
      <dgm:spPr/>
    </dgm:pt>
    <dgm:pt modelId="{8936B586-CD90-413C-A3B0-9D6F0F99D55D}" type="pres">
      <dgm:prSet presAssocID="{E199B7DD-0EC7-43D7-B30D-9954F48BB3E0}" presName="desTx2" presStyleLbl="revTx" presStyleIdx="0" presStyleCnt="0">
        <dgm:presLayoutVars>
          <dgm:bulletEnabled val="1"/>
        </dgm:presLayoutVars>
      </dgm:prSet>
      <dgm:spPr/>
    </dgm:pt>
    <dgm:pt modelId="{A2876C8C-CC21-4889-8752-A2155C8785FF}" type="pres">
      <dgm:prSet presAssocID="{E199B7DD-0EC7-43D7-B30D-9954F48BB3E0}" presName="postLine2" presStyleLbl="parChTrans1D1" presStyleIdx="11" presStyleCnt="24"/>
      <dgm:spPr/>
    </dgm:pt>
    <dgm:pt modelId="{99EEFFFD-D061-4B48-90AC-F821A9F809C9}" type="pres">
      <dgm:prSet presAssocID="{7DBE0E13-87EE-48C0-B5A3-283A994A5150}" presName="Name45" presStyleLbl="parChTrans1D1" presStyleIdx="12" presStyleCnt="24"/>
      <dgm:spPr/>
    </dgm:pt>
    <dgm:pt modelId="{CEB013FF-682E-4EA5-B475-7350549C7E6D}" type="pres">
      <dgm:prSet presAssocID="{7DBE0E13-87EE-48C0-B5A3-283A994A5150}" presName="Name65" presStyleLbl="parChTrans1D1" presStyleIdx="13" presStyleCnt="24"/>
      <dgm:spPr/>
    </dgm:pt>
    <dgm:pt modelId="{2F116852-0DBD-4E47-BA15-8FF85BF6181B}" type="pres">
      <dgm:prSet presAssocID="{3E6BBF53-7822-4375-8F88-5FB8B48B4FA7}" presName="txAndLines2" presStyleCnt="0"/>
      <dgm:spPr/>
    </dgm:pt>
    <dgm:pt modelId="{ADC0DF0A-C15F-46E0-8E8D-29B61CB9B8E8}" type="pres">
      <dgm:prSet presAssocID="{3E6BBF53-7822-4375-8F88-5FB8B48B4FA7}" presName="anchor2" presStyleCnt="0"/>
      <dgm:spPr/>
    </dgm:pt>
    <dgm:pt modelId="{3B33F67D-E99C-4047-815C-2F1570DBB452}" type="pres">
      <dgm:prSet presAssocID="{3E6BBF53-7822-4375-8F88-5FB8B48B4FA7}" presName="backup2" presStyleCnt="0"/>
      <dgm:spPr/>
    </dgm:pt>
    <dgm:pt modelId="{4CB595E2-A24A-4412-A776-29787D84F874}" type="pres">
      <dgm:prSet presAssocID="{3E6BBF53-7822-4375-8F88-5FB8B48B4FA7}" presName="preLine2" presStyleLbl="parChTrans1D1" presStyleIdx="14" presStyleCnt="24"/>
      <dgm:spPr/>
    </dgm:pt>
    <dgm:pt modelId="{B459804A-3BDF-4044-9474-B7B8CB1C038B}" type="pres">
      <dgm:prSet presAssocID="{3E6BBF53-7822-4375-8F88-5FB8B48B4FA7}" presName="desTx2" presStyleLbl="revTx" presStyleIdx="0" presStyleCnt="0">
        <dgm:presLayoutVars>
          <dgm:bulletEnabled val="1"/>
        </dgm:presLayoutVars>
      </dgm:prSet>
      <dgm:spPr/>
    </dgm:pt>
    <dgm:pt modelId="{99E70A30-ED91-4AF0-9211-E41153316A26}" type="pres">
      <dgm:prSet presAssocID="{3E6BBF53-7822-4375-8F88-5FB8B48B4FA7}" presName="postLine2" presStyleLbl="parChTrans1D1" presStyleIdx="15" presStyleCnt="24"/>
      <dgm:spPr/>
    </dgm:pt>
    <dgm:pt modelId="{EAD6AFBB-7A2D-4544-9F9E-B983A5493D4E}" type="pres">
      <dgm:prSet presAssocID="{EC17DED0-709F-4E87-94F8-7AC7A79BBA04}" presName="spPost2" presStyleCnt="0"/>
      <dgm:spPr/>
    </dgm:pt>
    <dgm:pt modelId="{5614634A-59EB-45C8-9073-1266031FCE05}" type="pres">
      <dgm:prSet presAssocID="{B1216C8A-FF85-4CB1-A177-0DC1370B15CE}" presName="parTx3" presStyleLbl="node1" presStyleIdx="2" presStyleCnt="3"/>
      <dgm:spPr/>
    </dgm:pt>
    <dgm:pt modelId="{B8CE133D-3EC6-4C68-88DD-315F19DF3C26}" type="pres">
      <dgm:prSet presAssocID="{B1216C8A-FF85-4CB1-A177-0DC1370B15CE}" presName="spPre3" presStyleCnt="0"/>
      <dgm:spPr/>
    </dgm:pt>
    <dgm:pt modelId="{2086EC0A-6B73-4746-A7A7-EF04921BABF1}" type="pres">
      <dgm:prSet presAssocID="{B1216C8A-FF85-4CB1-A177-0DC1370B15CE}" presName="chLin3" presStyleCnt="0"/>
      <dgm:spPr/>
    </dgm:pt>
    <dgm:pt modelId="{E299E961-DFBA-4F6B-B126-00288236A4F9}" type="pres">
      <dgm:prSet presAssocID="{94A4A8B7-8DF9-412F-8441-EE1C9C98ACA8}" presName="Name79" presStyleLbl="parChTrans1D1" presStyleIdx="16" presStyleCnt="24"/>
      <dgm:spPr/>
    </dgm:pt>
    <dgm:pt modelId="{2A8392E7-A824-41BB-B5CB-F35A27FB7FCB}" type="pres">
      <dgm:prSet presAssocID="{B56863B5-5689-4C26-9566-282BFA28423F}" presName="txAndLines3" presStyleCnt="0"/>
      <dgm:spPr/>
    </dgm:pt>
    <dgm:pt modelId="{CEECEDAC-CEAD-44D9-81F2-87A243588639}" type="pres">
      <dgm:prSet presAssocID="{B56863B5-5689-4C26-9566-282BFA28423F}" presName="anchor3" presStyleCnt="0"/>
      <dgm:spPr/>
    </dgm:pt>
    <dgm:pt modelId="{3AD0ABE6-E281-4816-8BB1-7F7655D8EA24}" type="pres">
      <dgm:prSet presAssocID="{B56863B5-5689-4C26-9566-282BFA28423F}" presName="backup3" presStyleCnt="0"/>
      <dgm:spPr/>
    </dgm:pt>
    <dgm:pt modelId="{EE4842EB-DF40-484D-8493-0D42073D6484}" type="pres">
      <dgm:prSet presAssocID="{B56863B5-5689-4C26-9566-282BFA28423F}" presName="preLine3" presStyleLbl="parChTrans1D1" presStyleIdx="17" presStyleCnt="24"/>
      <dgm:spPr/>
    </dgm:pt>
    <dgm:pt modelId="{E613F58F-EB33-4DED-B126-B0D9150FE449}" type="pres">
      <dgm:prSet presAssocID="{B56863B5-5689-4C26-9566-282BFA28423F}" presName="desTx3" presStyleLbl="revTx" presStyleIdx="0" presStyleCnt="0">
        <dgm:presLayoutVars>
          <dgm:bulletEnabled val="1"/>
        </dgm:presLayoutVars>
      </dgm:prSet>
      <dgm:spPr/>
    </dgm:pt>
    <dgm:pt modelId="{F4D3C4D8-931F-4901-8F26-4AF8019E4BEC}" type="pres">
      <dgm:prSet presAssocID="{57531510-43E1-4F10-977A-904C94483942}" presName="Name79" presStyleLbl="parChTrans1D1" presStyleIdx="18" presStyleCnt="24"/>
      <dgm:spPr/>
    </dgm:pt>
    <dgm:pt modelId="{79CB6F28-0EF5-47E2-BEA7-AFC417E7FD1B}" type="pres">
      <dgm:prSet presAssocID="{4208F947-422A-4005-BB5F-075F7B73EAED}" presName="txAndLines3" presStyleCnt="0"/>
      <dgm:spPr/>
    </dgm:pt>
    <dgm:pt modelId="{BEE0FCFC-8A31-430E-83F9-8D883305EF68}" type="pres">
      <dgm:prSet presAssocID="{4208F947-422A-4005-BB5F-075F7B73EAED}" presName="anchor3" presStyleCnt="0"/>
      <dgm:spPr/>
    </dgm:pt>
    <dgm:pt modelId="{EBA5AB04-B7B1-4994-86E2-25A4C87E0EA6}" type="pres">
      <dgm:prSet presAssocID="{4208F947-422A-4005-BB5F-075F7B73EAED}" presName="backup3" presStyleCnt="0"/>
      <dgm:spPr/>
    </dgm:pt>
    <dgm:pt modelId="{3578A409-1538-4FB8-926E-78B1943AFF4A}" type="pres">
      <dgm:prSet presAssocID="{4208F947-422A-4005-BB5F-075F7B73EAED}" presName="preLine3" presStyleLbl="parChTrans1D1" presStyleIdx="19" presStyleCnt="24"/>
      <dgm:spPr/>
    </dgm:pt>
    <dgm:pt modelId="{25A6DEBC-91CB-4EFD-BD35-F19CBD85A547}" type="pres">
      <dgm:prSet presAssocID="{4208F947-422A-4005-BB5F-075F7B73EAED}" presName="desTx3" presStyleLbl="revTx" presStyleIdx="0" presStyleCnt="0">
        <dgm:presLayoutVars>
          <dgm:bulletEnabled val="1"/>
        </dgm:presLayoutVars>
      </dgm:prSet>
      <dgm:spPr/>
    </dgm:pt>
    <dgm:pt modelId="{93FCE5CE-0AEB-4DFB-B84E-1DF27C8D5385}" type="pres">
      <dgm:prSet presAssocID="{F0BFA10D-5D90-456C-9172-BFE7BB6D2D7E}" presName="Name79" presStyleLbl="parChTrans1D1" presStyleIdx="20" presStyleCnt="24"/>
      <dgm:spPr/>
    </dgm:pt>
    <dgm:pt modelId="{F1DF07EB-28F0-4E63-AAE9-F22A24C291BB}" type="pres">
      <dgm:prSet presAssocID="{4108E0FF-106F-46BA-8386-CA978C671DCB}" presName="txAndLines3" presStyleCnt="0"/>
      <dgm:spPr/>
    </dgm:pt>
    <dgm:pt modelId="{A2109855-B1CE-4153-92D4-26BB086005A2}" type="pres">
      <dgm:prSet presAssocID="{4108E0FF-106F-46BA-8386-CA978C671DCB}" presName="anchor3" presStyleCnt="0"/>
      <dgm:spPr/>
    </dgm:pt>
    <dgm:pt modelId="{2DC62A51-7659-4D0B-ADA3-F274C984E90D}" type="pres">
      <dgm:prSet presAssocID="{4108E0FF-106F-46BA-8386-CA978C671DCB}" presName="backup3" presStyleCnt="0"/>
      <dgm:spPr/>
    </dgm:pt>
    <dgm:pt modelId="{7DA15DD1-F904-4CC0-A474-CA1060C49F72}" type="pres">
      <dgm:prSet presAssocID="{4108E0FF-106F-46BA-8386-CA978C671DCB}" presName="preLine3" presStyleLbl="parChTrans1D1" presStyleIdx="21" presStyleCnt="24"/>
      <dgm:spPr/>
    </dgm:pt>
    <dgm:pt modelId="{F1BCC514-1F54-45FA-AB7C-FB1824441388}" type="pres">
      <dgm:prSet presAssocID="{4108E0FF-106F-46BA-8386-CA978C671DCB}" presName="desTx3" presStyleLbl="revTx" presStyleIdx="0" presStyleCnt="0">
        <dgm:presLayoutVars>
          <dgm:bulletEnabled val="1"/>
        </dgm:presLayoutVars>
      </dgm:prSet>
      <dgm:spPr/>
    </dgm:pt>
    <dgm:pt modelId="{D6803DDB-AA22-4A55-BA33-26C38A93C0F8}" type="pres">
      <dgm:prSet presAssocID="{5EB5B290-2B95-4BB7-9D29-2DEA2D71A4CF}" presName="Name79" presStyleLbl="parChTrans1D1" presStyleIdx="22" presStyleCnt="24"/>
      <dgm:spPr/>
    </dgm:pt>
    <dgm:pt modelId="{29FAAD1E-C03C-420A-A66C-C139D69BF5C9}" type="pres">
      <dgm:prSet presAssocID="{4542CE05-3908-44F3-8E64-C7F949EF15F5}" presName="txAndLines3" presStyleCnt="0"/>
      <dgm:spPr/>
    </dgm:pt>
    <dgm:pt modelId="{185ACDED-7BA4-44AB-B871-46D01DEB2912}" type="pres">
      <dgm:prSet presAssocID="{4542CE05-3908-44F3-8E64-C7F949EF15F5}" presName="anchor3" presStyleCnt="0"/>
      <dgm:spPr/>
    </dgm:pt>
    <dgm:pt modelId="{ED50CE0D-89C3-449E-8E39-03EF394D4C2E}" type="pres">
      <dgm:prSet presAssocID="{4542CE05-3908-44F3-8E64-C7F949EF15F5}" presName="backup3" presStyleCnt="0"/>
      <dgm:spPr/>
    </dgm:pt>
    <dgm:pt modelId="{C36C9FA0-A3CB-47BD-88EE-D92CEC13EBA4}" type="pres">
      <dgm:prSet presAssocID="{4542CE05-3908-44F3-8E64-C7F949EF15F5}" presName="preLine3" presStyleLbl="parChTrans1D1" presStyleIdx="23" presStyleCnt="24"/>
      <dgm:spPr/>
    </dgm:pt>
    <dgm:pt modelId="{9B92302A-30CF-4C3E-9A44-765C06665424}" type="pres">
      <dgm:prSet presAssocID="{4542CE05-3908-44F3-8E64-C7F949EF15F5}" presName="desTx3" presStyleLbl="revTx" presStyleIdx="0" presStyleCnt="0">
        <dgm:presLayoutVars>
          <dgm:bulletEnabled val="1"/>
        </dgm:presLayoutVars>
      </dgm:prSet>
      <dgm:spPr/>
    </dgm:pt>
  </dgm:ptLst>
  <dgm:cxnLst>
    <dgm:cxn modelId="{E3EC2BDF-6629-460F-BDB0-8A0F704A1363}" srcId="{9AB65466-3BA8-4DAA-8BD3-712D85594055}" destId="{2082539E-B922-45B7-BE39-F37938CC214D}" srcOrd="0" destOrd="0" parTransId="{EF1FA0F1-1EF0-4285-A6B7-FADE986BE7BB}" sibTransId="{B55FDC65-60CC-4862-8876-25831A9164B0}"/>
    <dgm:cxn modelId="{245DAA23-F0CD-4A04-87EF-2F423F233FFB}" type="presOf" srcId="{E199B7DD-0EC7-43D7-B30D-9954F48BB3E0}" destId="{8936B586-CD90-413C-A3B0-9D6F0F99D55D}" srcOrd="0" destOrd="0" presId="urn:microsoft.com/office/officeart/2009/3/layout/SubStepProcess"/>
    <dgm:cxn modelId="{EDA450A1-75DC-4A1E-A5FD-ACC726923F1A}" type="presOf" srcId="{B56863B5-5689-4C26-9566-282BFA28423F}" destId="{E613F58F-EB33-4DED-B126-B0D9150FE449}" srcOrd="0" destOrd="0" presId="urn:microsoft.com/office/officeart/2009/3/layout/SubStepProcess"/>
    <dgm:cxn modelId="{3D81ECB3-96C5-48AC-BDA7-F10AB85C7468}" srcId="{11A7436A-E0EC-4C7A-BDF0-C6B9732D1D4E}" destId="{EC17DED0-709F-4E87-94F8-7AC7A79BBA04}" srcOrd="1" destOrd="0" parTransId="{17102A10-5F98-48B3-B984-4C1BD76275FC}" sibTransId="{5CA369D1-0D82-4FBB-A649-BCBCEF4CAC4F}"/>
    <dgm:cxn modelId="{983079C3-3187-423F-96EB-E4837D74ECAD}" srcId="{EC17DED0-709F-4E87-94F8-7AC7A79BBA04}" destId="{E199B7DD-0EC7-43D7-B30D-9954F48BB3E0}" srcOrd="0" destOrd="0" parTransId="{EE3E5656-EDB6-45FD-AD8A-8BD68F7AA2B7}" sibTransId="{D99D3EF4-FC9D-4C70-B278-C71A52F10674}"/>
    <dgm:cxn modelId="{1B0C0372-538C-4DAE-B205-25F1F061481B}" srcId="{B1216C8A-FF85-4CB1-A177-0DC1370B15CE}" destId="{4208F947-422A-4005-BB5F-075F7B73EAED}" srcOrd="1" destOrd="0" parTransId="{57531510-43E1-4F10-977A-904C94483942}" sibTransId="{4B0D0ABC-8405-4576-B6FD-86F2F90BF4CA}"/>
    <dgm:cxn modelId="{1C33A0E4-9AF7-46CA-8F1A-1A08E7DC3867}" type="presOf" srcId="{B1216C8A-FF85-4CB1-A177-0DC1370B15CE}" destId="{5614634A-59EB-45C8-9073-1266031FCE05}" srcOrd="0" destOrd="0" presId="urn:microsoft.com/office/officeart/2009/3/layout/SubStepProcess"/>
    <dgm:cxn modelId="{B176EFF9-1C5E-4AC3-89E2-6A635CC81C13}" srcId="{EC17DED0-709F-4E87-94F8-7AC7A79BBA04}" destId="{3E6BBF53-7822-4375-8F88-5FB8B48B4FA7}" srcOrd="1" destOrd="0" parTransId="{7DBE0E13-87EE-48C0-B5A3-283A994A5150}" sibTransId="{B8D35BA1-2735-4F00-A0E6-C676A85F91CB}"/>
    <dgm:cxn modelId="{5C7FD797-EF2C-4B4D-837F-CDCFBB8F6A21}" type="presOf" srcId="{4108E0FF-106F-46BA-8386-CA978C671DCB}" destId="{F1BCC514-1F54-45FA-AB7C-FB1824441388}" srcOrd="0" destOrd="0" presId="urn:microsoft.com/office/officeart/2009/3/layout/SubStepProcess"/>
    <dgm:cxn modelId="{A30CCD73-800C-4EB9-888E-7C903B8FEB88}" type="presOf" srcId="{11A7436A-E0EC-4C7A-BDF0-C6B9732D1D4E}" destId="{9AF58A91-1962-419D-9395-772C28E67EBC}" srcOrd="0" destOrd="0" presId="urn:microsoft.com/office/officeart/2009/3/layout/SubStepProcess"/>
    <dgm:cxn modelId="{4D4014C7-5C63-4722-AEED-132F954F78DC}" srcId="{B1216C8A-FF85-4CB1-A177-0DC1370B15CE}" destId="{4108E0FF-106F-46BA-8386-CA978C671DCB}" srcOrd="2" destOrd="0" parTransId="{F0BFA10D-5D90-456C-9172-BFE7BB6D2D7E}" sibTransId="{BE7A89AE-4939-49FA-9047-B9D7DAFB567A}"/>
    <dgm:cxn modelId="{D2BB422C-9BB2-4CDC-AB76-68E9F3592B7D}" type="presOf" srcId="{4542CE05-3908-44F3-8E64-C7F949EF15F5}" destId="{9B92302A-30CF-4C3E-9A44-765C06665424}" srcOrd="0" destOrd="0" presId="urn:microsoft.com/office/officeart/2009/3/layout/SubStepProcess"/>
    <dgm:cxn modelId="{34939086-EFCF-4FF2-8B3A-EE40096EE025}" type="presOf" srcId="{4208F947-422A-4005-BB5F-075F7B73EAED}" destId="{25A6DEBC-91CB-4EFD-BD35-F19CBD85A547}" srcOrd="0" destOrd="0" presId="urn:microsoft.com/office/officeart/2009/3/layout/SubStepProcess"/>
    <dgm:cxn modelId="{48478D15-71A6-425D-8F9E-974A10602C7E}" type="presOf" srcId="{AD0AE1E7-E12F-46A9-8703-7AB651AF7042}" destId="{08DECA2B-3C34-4518-A82B-CF10EA58740F}" srcOrd="0" destOrd="0" presId="urn:microsoft.com/office/officeart/2009/3/layout/SubStepProcess"/>
    <dgm:cxn modelId="{F22994EA-7767-48CC-979E-9031E44548E8}" type="presOf" srcId="{3E6BBF53-7822-4375-8F88-5FB8B48B4FA7}" destId="{B459804A-3BDF-4044-9474-B7B8CB1C038B}" srcOrd="0" destOrd="0" presId="urn:microsoft.com/office/officeart/2009/3/layout/SubStepProcess"/>
    <dgm:cxn modelId="{217868D9-E8DD-4D01-ADF9-279407FB184F}" srcId="{9AB65466-3BA8-4DAA-8BD3-712D85594055}" destId="{AD0AE1E7-E12F-46A9-8703-7AB651AF7042}" srcOrd="1" destOrd="0" parTransId="{BE2F29F1-B23B-42FB-872B-0ACE3757593B}" sibTransId="{E509924B-57F8-4DD8-9A2B-5C15E9455B39}"/>
    <dgm:cxn modelId="{A1CE96A6-343D-4942-8C1F-CF6751DA929D}" srcId="{11A7436A-E0EC-4C7A-BDF0-C6B9732D1D4E}" destId="{9AB65466-3BA8-4DAA-8BD3-712D85594055}" srcOrd="0" destOrd="0" parTransId="{69F5CE6A-5401-4A58-B8AB-59740535CA16}" sibTransId="{EE29B8BE-0D5C-47D7-9E00-2FE39C3A66D4}"/>
    <dgm:cxn modelId="{17557F10-A075-42EB-B2C6-9ABF3DB95EC8}" type="presOf" srcId="{EC17DED0-709F-4E87-94F8-7AC7A79BBA04}" destId="{BA242245-2FDE-41CE-A379-B8B3D429396D}" srcOrd="0" destOrd="0" presId="urn:microsoft.com/office/officeart/2009/3/layout/SubStepProcess"/>
    <dgm:cxn modelId="{38724F8F-828E-4C24-87F5-949C98EEC271}" type="presOf" srcId="{2082539E-B922-45B7-BE39-F37938CC214D}" destId="{3F7D6710-DC05-495F-8258-661CABE8CB8E}" srcOrd="0" destOrd="0" presId="urn:microsoft.com/office/officeart/2009/3/layout/SubStepProcess"/>
    <dgm:cxn modelId="{812889A4-943A-44D7-8357-63873FC977CC}" srcId="{11A7436A-E0EC-4C7A-BDF0-C6B9732D1D4E}" destId="{B1216C8A-FF85-4CB1-A177-0DC1370B15CE}" srcOrd="2" destOrd="0" parTransId="{B66120C8-E9DE-49C5-BCA6-902400A36CC9}" sibTransId="{9523411E-A455-4461-A942-E74287391018}"/>
    <dgm:cxn modelId="{7630F480-53E0-4352-856D-6D69429B5806}" type="presOf" srcId="{9AB65466-3BA8-4DAA-8BD3-712D85594055}" destId="{5553C5DF-C476-47B7-9B2D-8BD883320769}" srcOrd="0" destOrd="0" presId="urn:microsoft.com/office/officeart/2009/3/layout/SubStepProcess"/>
    <dgm:cxn modelId="{08A947A5-D3F4-47D8-B165-4558E7AE098D}" srcId="{B1216C8A-FF85-4CB1-A177-0DC1370B15CE}" destId="{B56863B5-5689-4C26-9566-282BFA28423F}" srcOrd="0" destOrd="0" parTransId="{94A4A8B7-8DF9-412F-8441-EE1C9C98ACA8}" sibTransId="{2C676002-1FB6-47FB-9EFE-0FD70399D78C}"/>
    <dgm:cxn modelId="{F54F1758-5A88-49CC-AE7B-22154CBE6C18}" srcId="{B1216C8A-FF85-4CB1-A177-0DC1370B15CE}" destId="{4542CE05-3908-44F3-8E64-C7F949EF15F5}" srcOrd="3" destOrd="0" parTransId="{5EB5B290-2B95-4BB7-9D29-2DEA2D71A4CF}" sibTransId="{7F54C0B0-4605-4945-81D5-52288333A9D6}"/>
    <dgm:cxn modelId="{B991EB97-CC4F-46CF-A4E7-19D5B86C49F9}" type="presParOf" srcId="{9AF58A91-1962-419D-9395-772C28E67EBC}" destId="{5553C5DF-C476-47B7-9B2D-8BD883320769}" srcOrd="0" destOrd="0" presId="urn:microsoft.com/office/officeart/2009/3/layout/SubStepProcess"/>
    <dgm:cxn modelId="{36418688-642B-471F-B24F-22E862F57272}" type="presParOf" srcId="{9AF58A91-1962-419D-9395-772C28E67EBC}" destId="{CAD2D4A8-D839-4575-A425-A0D190BA32EA}" srcOrd="1" destOrd="0" presId="urn:microsoft.com/office/officeart/2009/3/layout/SubStepProcess"/>
    <dgm:cxn modelId="{F7F2A2BD-5D71-4B10-A0BE-20E323DBCC39}" type="presParOf" srcId="{9AF58A91-1962-419D-9395-772C28E67EBC}" destId="{DAFC8EB1-D51E-4B82-98D5-2055E53C3E5A}" srcOrd="2" destOrd="0" presId="urn:microsoft.com/office/officeart/2009/3/layout/SubStepProcess"/>
    <dgm:cxn modelId="{5B1A2365-0764-4555-AFFE-8FDC25F308A6}" type="presParOf" srcId="{DAFC8EB1-D51E-4B82-98D5-2055E53C3E5A}" destId="{67C1A454-4B43-4B3F-97AD-2ACBC19F2AB0}" srcOrd="0" destOrd="0" presId="urn:microsoft.com/office/officeart/2009/3/layout/SubStepProcess"/>
    <dgm:cxn modelId="{B42DDD70-7868-4904-ABB9-BD0E5A9A09A5}" type="presParOf" srcId="{DAFC8EB1-D51E-4B82-98D5-2055E53C3E5A}" destId="{CB7422EA-7985-40DE-BBDB-2E08B10D7AB7}" srcOrd="1" destOrd="0" presId="urn:microsoft.com/office/officeart/2009/3/layout/SubStepProcess"/>
    <dgm:cxn modelId="{1A525DC0-C74A-4738-AFDB-77C460F81E9B}" type="presParOf" srcId="{DAFC8EB1-D51E-4B82-98D5-2055E53C3E5A}" destId="{2B27F66D-F55B-4AE7-B916-FE3105788A2C}" srcOrd="2" destOrd="0" presId="urn:microsoft.com/office/officeart/2009/3/layout/SubStepProcess"/>
    <dgm:cxn modelId="{39AF2B0D-AFCF-4A04-8979-FFF193B5BB77}" type="presParOf" srcId="{2B27F66D-F55B-4AE7-B916-FE3105788A2C}" destId="{B81FEE95-93F0-4F98-880D-8A12AADB0326}" srcOrd="0" destOrd="0" presId="urn:microsoft.com/office/officeart/2009/3/layout/SubStepProcess"/>
    <dgm:cxn modelId="{B9C2FD41-F7BE-41D4-A1DF-0618D8109171}" type="presParOf" srcId="{2B27F66D-F55B-4AE7-B916-FE3105788A2C}" destId="{B8E2F57D-3FBC-447A-A1D3-F0BF33CEF06C}" srcOrd="1" destOrd="0" presId="urn:microsoft.com/office/officeart/2009/3/layout/SubStepProcess"/>
    <dgm:cxn modelId="{C012FB8C-1902-4686-9853-2E9C4C9FEE8D}" type="presParOf" srcId="{2B27F66D-F55B-4AE7-B916-FE3105788A2C}" destId="{EBE4F5F1-9EAE-4323-9984-0C58091C7F97}" srcOrd="2" destOrd="0" presId="urn:microsoft.com/office/officeart/2009/3/layout/SubStepProcess"/>
    <dgm:cxn modelId="{17B39259-BC51-4DEC-B5C1-1ECDC37707A9}" type="presParOf" srcId="{2B27F66D-F55B-4AE7-B916-FE3105788A2C}" destId="{3F7D6710-DC05-495F-8258-661CABE8CB8E}" srcOrd="3" destOrd="0" presId="urn:microsoft.com/office/officeart/2009/3/layout/SubStepProcess"/>
    <dgm:cxn modelId="{4AB9DB93-032E-4AE1-8772-8C32C31F41E1}" type="presParOf" srcId="{2B27F66D-F55B-4AE7-B916-FE3105788A2C}" destId="{F4F26256-574E-4853-87AD-9986975B1667}" srcOrd="4" destOrd="0" presId="urn:microsoft.com/office/officeart/2009/3/layout/SubStepProcess"/>
    <dgm:cxn modelId="{E52670CC-EC57-47AA-9E02-BB50484D1646}" type="presParOf" srcId="{DAFC8EB1-D51E-4B82-98D5-2055E53C3E5A}" destId="{CC2BB99C-06CE-4FCD-ACB0-6425CDB58D5A}" srcOrd="3" destOrd="0" presId="urn:microsoft.com/office/officeart/2009/3/layout/SubStepProcess"/>
    <dgm:cxn modelId="{262355B6-FB08-4B71-9D69-082DE47E667E}" type="presParOf" srcId="{DAFC8EB1-D51E-4B82-98D5-2055E53C3E5A}" destId="{09201F11-C13C-4ED2-8EDC-9F884C3F9AB5}" srcOrd="4" destOrd="0" presId="urn:microsoft.com/office/officeart/2009/3/layout/SubStepProcess"/>
    <dgm:cxn modelId="{EF14ED7C-CAA3-4B84-BD90-B035F2E8D97C}" type="presParOf" srcId="{DAFC8EB1-D51E-4B82-98D5-2055E53C3E5A}" destId="{D7DDD928-581E-4EFB-8B8A-340327E21591}" srcOrd="5" destOrd="0" presId="urn:microsoft.com/office/officeart/2009/3/layout/SubStepProcess"/>
    <dgm:cxn modelId="{EEDB7FB1-C153-4D1C-B83D-44216E97FE4F}" type="presParOf" srcId="{D7DDD928-581E-4EFB-8B8A-340327E21591}" destId="{A0675349-ECD3-40AF-9B83-3DB0C2C0440D}" srcOrd="0" destOrd="0" presId="urn:microsoft.com/office/officeart/2009/3/layout/SubStepProcess"/>
    <dgm:cxn modelId="{277558FC-173A-4358-A3D3-578A96A272E1}" type="presParOf" srcId="{D7DDD928-581E-4EFB-8B8A-340327E21591}" destId="{A3D0115C-9419-4E9C-BC4B-D48E6E54725C}" srcOrd="1" destOrd="0" presId="urn:microsoft.com/office/officeart/2009/3/layout/SubStepProcess"/>
    <dgm:cxn modelId="{1AEB24E3-AED8-46A4-BE26-4D338EB089D8}" type="presParOf" srcId="{D7DDD928-581E-4EFB-8B8A-340327E21591}" destId="{0CEBDE6D-6DE4-4231-ACC8-F462BC076B86}" srcOrd="2" destOrd="0" presId="urn:microsoft.com/office/officeart/2009/3/layout/SubStepProcess"/>
    <dgm:cxn modelId="{A264925C-5087-4055-814A-1C14D3D4E1AC}" type="presParOf" srcId="{D7DDD928-581E-4EFB-8B8A-340327E21591}" destId="{08DECA2B-3C34-4518-A82B-CF10EA58740F}" srcOrd="3" destOrd="0" presId="urn:microsoft.com/office/officeart/2009/3/layout/SubStepProcess"/>
    <dgm:cxn modelId="{6C100527-31F2-4D30-8F4B-DFDE6C7D33F6}" type="presParOf" srcId="{D7DDD928-581E-4EFB-8B8A-340327E21591}" destId="{696907DC-42FA-418C-900A-917CE4D87F98}" srcOrd="4" destOrd="0" presId="urn:microsoft.com/office/officeart/2009/3/layout/SubStepProcess"/>
    <dgm:cxn modelId="{2B452344-668B-44DF-8301-974817B157E6}" type="presParOf" srcId="{9AF58A91-1962-419D-9395-772C28E67EBC}" destId="{45C9DB02-0DE9-4F1A-A14A-7339590481F4}" srcOrd="3" destOrd="0" presId="urn:microsoft.com/office/officeart/2009/3/layout/SubStepProcess"/>
    <dgm:cxn modelId="{29971F56-1700-4D18-9ED6-0CE50899DE3D}" type="presParOf" srcId="{9AF58A91-1962-419D-9395-772C28E67EBC}" destId="{BA242245-2FDE-41CE-A379-B8B3D429396D}" srcOrd="4" destOrd="0" presId="urn:microsoft.com/office/officeart/2009/3/layout/SubStepProcess"/>
    <dgm:cxn modelId="{4BDF357F-2B84-4CC2-A95F-3679F0F4108C}" type="presParOf" srcId="{9AF58A91-1962-419D-9395-772C28E67EBC}" destId="{8C69DE9C-0B1E-44F0-BCF0-8579B641C1A6}" srcOrd="5" destOrd="0" presId="urn:microsoft.com/office/officeart/2009/3/layout/SubStepProcess"/>
    <dgm:cxn modelId="{6B65A64B-EC7C-4016-9E77-A4723350B42A}" type="presParOf" srcId="{9AF58A91-1962-419D-9395-772C28E67EBC}" destId="{4CAF397D-0B7C-4988-B28A-F2F7C878E03E}" srcOrd="6" destOrd="0" presId="urn:microsoft.com/office/officeart/2009/3/layout/SubStepProcess"/>
    <dgm:cxn modelId="{1342976B-1381-49FF-8FCA-FBD1D6F32D04}" type="presParOf" srcId="{4CAF397D-0B7C-4988-B28A-F2F7C878E03E}" destId="{CA728DC7-BF24-4EC8-A3DC-F55F15AA5A5E}" srcOrd="0" destOrd="0" presId="urn:microsoft.com/office/officeart/2009/3/layout/SubStepProcess"/>
    <dgm:cxn modelId="{A9906C08-F773-4365-A904-919388A6261E}" type="presParOf" srcId="{4CAF397D-0B7C-4988-B28A-F2F7C878E03E}" destId="{A33EA03D-ECF1-4317-903F-9B72CD46331F}" srcOrd="1" destOrd="0" presId="urn:microsoft.com/office/officeart/2009/3/layout/SubStepProcess"/>
    <dgm:cxn modelId="{D5925EF8-595F-4F8B-8B8B-FD073645A824}" type="presParOf" srcId="{4CAF397D-0B7C-4988-B28A-F2F7C878E03E}" destId="{70A885E7-4A94-43FE-A795-676AA8E4501A}" srcOrd="2" destOrd="0" presId="urn:microsoft.com/office/officeart/2009/3/layout/SubStepProcess"/>
    <dgm:cxn modelId="{FA68B6D2-855B-4B0F-AA90-BF23BBBD5A8D}" type="presParOf" srcId="{70A885E7-4A94-43FE-A795-676AA8E4501A}" destId="{6F167AA0-908A-4683-8776-7FAA00B44872}" srcOrd="0" destOrd="0" presId="urn:microsoft.com/office/officeart/2009/3/layout/SubStepProcess"/>
    <dgm:cxn modelId="{132C805B-E2AB-42CF-AA67-B0E87B26DEF0}" type="presParOf" srcId="{70A885E7-4A94-43FE-A795-676AA8E4501A}" destId="{8E570D74-D41E-4846-A2A3-F73D03372513}" srcOrd="1" destOrd="0" presId="urn:microsoft.com/office/officeart/2009/3/layout/SubStepProcess"/>
    <dgm:cxn modelId="{7BBA169A-FBCB-46AB-9BAF-B992373DB012}" type="presParOf" srcId="{70A885E7-4A94-43FE-A795-676AA8E4501A}" destId="{D1253447-9754-48F9-A360-CA9E70A93415}" srcOrd="2" destOrd="0" presId="urn:microsoft.com/office/officeart/2009/3/layout/SubStepProcess"/>
    <dgm:cxn modelId="{F6CBC73B-2F1B-428F-9828-805ACDD6AA88}" type="presParOf" srcId="{70A885E7-4A94-43FE-A795-676AA8E4501A}" destId="{8936B586-CD90-413C-A3B0-9D6F0F99D55D}" srcOrd="3" destOrd="0" presId="urn:microsoft.com/office/officeart/2009/3/layout/SubStepProcess"/>
    <dgm:cxn modelId="{A6C09C3F-DA16-45A4-9E3E-537C04933AC4}" type="presParOf" srcId="{70A885E7-4A94-43FE-A795-676AA8E4501A}" destId="{A2876C8C-CC21-4889-8752-A2155C8785FF}" srcOrd="4" destOrd="0" presId="urn:microsoft.com/office/officeart/2009/3/layout/SubStepProcess"/>
    <dgm:cxn modelId="{2BB94702-987B-4F6B-9BBD-332EF0A4A6E9}" type="presParOf" srcId="{4CAF397D-0B7C-4988-B28A-F2F7C878E03E}" destId="{99EEFFFD-D061-4B48-90AC-F821A9F809C9}" srcOrd="3" destOrd="0" presId="urn:microsoft.com/office/officeart/2009/3/layout/SubStepProcess"/>
    <dgm:cxn modelId="{71E0D36C-0C93-4E38-9C1D-062996D90B90}" type="presParOf" srcId="{4CAF397D-0B7C-4988-B28A-F2F7C878E03E}" destId="{CEB013FF-682E-4EA5-B475-7350549C7E6D}" srcOrd="4" destOrd="0" presId="urn:microsoft.com/office/officeart/2009/3/layout/SubStepProcess"/>
    <dgm:cxn modelId="{A7819F5B-D714-41A8-9C2B-532D4D599B0C}" type="presParOf" srcId="{4CAF397D-0B7C-4988-B28A-F2F7C878E03E}" destId="{2F116852-0DBD-4E47-BA15-8FF85BF6181B}" srcOrd="5" destOrd="0" presId="urn:microsoft.com/office/officeart/2009/3/layout/SubStepProcess"/>
    <dgm:cxn modelId="{65D10F39-547C-4F20-9388-6694DCECF588}" type="presParOf" srcId="{2F116852-0DBD-4E47-BA15-8FF85BF6181B}" destId="{ADC0DF0A-C15F-46E0-8E8D-29B61CB9B8E8}" srcOrd="0" destOrd="0" presId="urn:microsoft.com/office/officeart/2009/3/layout/SubStepProcess"/>
    <dgm:cxn modelId="{CA9417E2-0CC4-4A53-8596-51190A9B7649}" type="presParOf" srcId="{2F116852-0DBD-4E47-BA15-8FF85BF6181B}" destId="{3B33F67D-E99C-4047-815C-2F1570DBB452}" srcOrd="1" destOrd="0" presId="urn:microsoft.com/office/officeart/2009/3/layout/SubStepProcess"/>
    <dgm:cxn modelId="{4BBDEBCA-650E-4EFD-8D98-9FCAEEDC355D}" type="presParOf" srcId="{2F116852-0DBD-4E47-BA15-8FF85BF6181B}" destId="{4CB595E2-A24A-4412-A776-29787D84F874}" srcOrd="2" destOrd="0" presId="urn:microsoft.com/office/officeart/2009/3/layout/SubStepProcess"/>
    <dgm:cxn modelId="{5A0C96E9-0459-47F8-8A0F-B9B2521F0687}" type="presParOf" srcId="{2F116852-0DBD-4E47-BA15-8FF85BF6181B}" destId="{B459804A-3BDF-4044-9474-B7B8CB1C038B}" srcOrd="3" destOrd="0" presId="urn:microsoft.com/office/officeart/2009/3/layout/SubStepProcess"/>
    <dgm:cxn modelId="{D4F990BF-38B1-4926-86ED-331BAD09A1C1}" type="presParOf" srcId="{2F116852-0DBD-4E47-BA15-8FF85BF6181B}" destId="{99E70A30-ED91-4AF0-9211-E41153316A26}" srcOrd="4" destOrd="0" presId="urn:microsoft.com/office/officeart/2009/3/layout/SubStepProcess"/>
    <dgm:cxn modelId="{EF365AB8-D203-4863-8683-6AF648978D70}" type="presParOf" srcId="{9AF58A91-1962-419D-9395-772C28E67EBC}" destId="{EAD6AFBB-7A2D-4544-9F9E-B983A5493D4E}" srcOrd="7" destOrd="0" presId="urn:microsoft.com/office/officeart/2009/3/layout/SubStepProcess"/>
    <dgm:cxn modelId="{5699E9AF-2B03-4A63-A74F-ECAF522F59F8}" type="presParOf" srcId="{9AF58A91-1962-419D-9395-772C28E67EBC}" destId="{5614634A-59EB-45C8-9073-1266031FCE05}" srcOrd="8" destOrd="0" presId="urn:microsoft.com/office/officeart/2009/3/layout/SubStepProcess"/>
    <dgm:cxn modelId="{8E5722B1-89AF-40AD-934F-6C817BC66D31}" type="presParOf" srcId="{9AF58A91-1962-419D-9395-772C28E67EBC}" destId="{B8CE133D-3EC6-4C68-88DD-315F19DF3C26}" srcOrd="9" destOrd="0" presId="urn:microsoft.com/office/officeart/2009/3/layout/SubStepProcess"/>
    <dgm:cxn modelId="{2C990386-FCC6-4A3F-BF5C-A37EFCE0684D}" type="presParOf" srcId="{9AF58A91-1962-419D-9395-772C28E67EBC}" destId="{2086EC0A-6B73-4746-A7A7-EF04921BABF1}" srcOrd="10" destOrd="0" presId="urn:microsoft.com/office/officeart/2009/3/layout/SubStepProcess"/>
    <dgm:cxn modelId="{CF961878-E44C-4204-B092-55030338ED31}" type="presParOf" srcId="{2086EC0A-6B73-4746-A7A7-EF04921BABF1}" destId="{E299E961-DFBA-4F6B-B126-00288236A4F9}" srcOrd="0" destOrd="0" presId="urn:microsoft.com/office/officeart/2009/3/layout/SubStepProcess"/>
    <dgm:cxn modelId="{5AA88FBE-67C6-4398-90C1-37974191F321}" type="presParOf" srcId="{2086EC0A-6B73-4746-A7A7-EF04921BABF1}" destId="{2A8392E7-A824-41BB-B5CB-F35A27FB7FCB}" srcOrd="1" destOrd="0" presId="urn:microsoft.com/office/officeart/2009/3/layout/SubStepProcess"/>
    <dgm:cxn modelId="{985BADD1-0DAE-4533-BA38-DB1BD08D8669}" type="presParOf" srcId="{2A8392E7-A824-41BB-B5CB-F35A27FB7FCB}" destId="{CEECEDAC-CEAD-44D9-81F2-87A243588639}" srcOrd="0" destOrd="0" presId="urn:microsoft.com/office/officeart/2009/3/layout/SubStepProcess"/>
    <dgm:cxn modelId="{881619B6-AE8E-47DC-A167-5BEF512C57ED}" type="presParOf" srcId="{2A8392E7-A824-41BB-B5CB-F35A27FB7FCB}" destId="{3AD0ABE6-E281-4816-8BB1-7F7655D8EA24}" srcOrd="1" destOrd="0" presId="urn:microsoft.com/office/officeart/2009/3/layout/SubStepProcess"/>
    <dgm:cxn modelId="{FFE18114-7933-4724-81FB-C2E222156446}" type="presParOf" srcId="{2A8392E7-A824-41BB-B5CB-F35A27FB7FCB}" destId="{EE4842EB-DF40-484D-8493-0D42073D6484}" srcOrd="2" destOrd="0" presId="urn:microsoft.com/office/officeart/2009/3/layout/SubStepProcess"/>
    <dgm:cxn modelId="{763AF06E-8643-4781-BC28-A703AD97C2C5}" type="presParOf" srcId="{2A8392E7-A824-41BB-B5CB-F35A27FB7FCB}" destId="{E613F58F-EB33-4DED-B126-B0D9150FE449}" srcOrd="3" destOrd="0" presId="urn:microsoft.com/office/officeart/2009/3/layout/SubStepProcess"/>
    <dgm:cxn modelId="{F5E8EB2D-CE80-43D0-94C4-2FA22A0DDBD1}" type="presParOf" srcId="{2086EC0A-6B73-4746-A7A7-EF04921BABF1}" destId="{F4D3C4D8-931F-4901-8F26-4AF8019E4BEC}" srcOrd="2" destOrd="0" presId="urn:microsoft.com/office/officeart/2009/3/layout/SubStepProcess"/>
    <dgm:cxn modelId="{ED02455C-0382-4AEE-A056-8E9964E779A6}" type="presParOf" srcId="{2086EC0A-6B73-4746-A7A7-EF04921BABF1}" destId="{79CB6F28-0EF5-47E2-BEA7-AFC417E7FD1B}" srcOrd="3" destOrd="0" presId="urn:microsoft.com/office/officeart/2009/3/layout/SubStepProcess"/>
    <dgm:cxn modelId="{AF87229F-67DE-4A30-8689-116AECF54E37}" type="presParOf" srcId="{79CB6F28-0EF5-47E2-BEA7-AFC417E7FD1B}" destId="{BEE0FCFC-8A31-430E-83F9-8D883305EF68}" srcOrd="0" destOrd="0" presId="urn:microsoft.com/office/officeart/2009/3/layout/SubStepProcess"/>
    <dgm:cxn modelId="{7123A43F-57F5-4411-A16B-443F0C57FC19}" type="presParOf" srcId="{79CB6F28-0EF5-47E2-BEA7-AFC417E7FD1B}" destId="{EBA5AB04-B7B1-4994-86E2-25A4C87E0EA6}" srcOrd="1" destOrd="0" presId="urn:microsoft.com/office/officeart/2009/3/layout/SubStepProcess"/>
    <dgm:cxn modelId="{7F5F34B5-B5E5-401F-A64B-6FA78F185A48}" type="presParOf" srcId="{79CB6F28-0EF5-47E2-BEA7-AFC417E7FD1B}" destId="{3578A409-1538-4FB8-926E-78B1943AFF4A}" srcOrd="2" destOrd="0" presId="urn:microsoft.com/office/officeart/2009/3/layout/SubStepProcess"/>
    <dgm:cxn modelId="{80644517-0CDB-42F3-9985-7A479B9B32B9}" type="presParOf" srcId="{79CB6F28-0EF5-47E2-BEA7-AFC417E7FD1B}" destId="{25A6DEBC-91CB-4EFD-BD35-F19CBD85A547}" srcOrd="3" destOrd="0" presId="urn:microsoft.com/office/officeart/2009/3/layout/SubStepProcess"/>
    <dgm:cxn modelId="{71B9F81C-E2F2-480F-BA91-B8A7E063CBC8}" type="presParOf" srcId="{2086EC0A-6B73-4746-A7A7-EF04921BABF1}" destId="{93FCE5CE-0AEB-4DFB-B84E-1DF27C8D5385}" srcOrd="4" destOrd="0" presId="urn:microsoft.com/office/officeart/2009/3/layout/SubStepProcess"/>
    <dgm:cxn modelId="{89B85714-8E60-47C0-AA0A-16AE80F2E718}" type="presParOf" srcId="{2086EC0A-6B73-4746-A7A7-EF04921BABF1}" destId="{F1DF07EB-28F0-4E63-AAE9-F22A24C291BB}" srcOrd="5" destOrd="0" presId="urn:microsoft.com/office/officeart/2009/3/layout/SubStepProcess"/>
    <dgm:cxn modelId="{499868CB-47A5-498E-AE70-2DD767E9460D}" type="presParOf" srcId="{F1DF07EB-28F0-4E63-AAE9-F22A24C291BB}" destId="{A2109855-B1CE-4153-92D4-26BB086005A2}" srcOrd="0" destOrd="0" presId="urn:microsoft.com/office/officeart/2009/3/layout/SubStepProcess"/>
    <dgm:cxn modelId="{DB07F040-391B-4F7A-9512-FA688C9C61B3}" type="presParOf" srcId="{F1DF07EB-28F0-4E63-AAE9-F22A24C291BB}" destId="{2DC62A51-7659-4D0B-ADA3-F274C984E90D}" srcOrd="1" destOrd="0" presId="urn:microsoft.com/office/officeart/2009/3/layout/SubStepProcess"/>
    <dgm:cxn modelId="{5885FFDC-F0B7-4A3E-AF30-84170D41CC4F}" type="presParOf" srcId="{F1DF07EB-28F0-4E63-AAE9-F22A24C291BB}" destId="{7DA15DD1-F904-4CC0-A474-CA1060C49F72}" srcOrd="2" destOrd="0" presId="urn:microsoft.com/office/officeart/2009/3/layout/SubStepProcess"/>
    <dgm:cxn modelId="{242E9ADF-918D-48AB-BD36-B1CE7EEADA7B}" type="presParOf" srcId="{F1DF07EB-28F0-4E63-AAE9-F22A24C291BB}" destId="{F1BCC514-1F54-45FA-AB7C-FB1824441388}" srcOrd="3" destOrd="0" presId="urn:microsoft.com/office/officeart/2009/3/layout/SubStepProcess"/>
    <dgm:cxn modelId="{100C8A70-BECE-4A45-895E-DFB801091E99}" type="presParOf" srcId="{2086EC0A-6B73-4746-A7A7-EF04921BABF1}" destId="{D6803DDB-AA22-4A55-BA33-26C38A93C0F8}" srcOrd="6" destOrd="0" presId="urn:microsoft.com/office/officeart/2009/3/layout/SubStepProcess"/>
    <dgm:cxn modelId="{7C127D78-8D71-40C0-A7BD-FCB97EAA6618}" type="presParOf" srcId="{2086EC0A-6B73-4746-A7A7-EF04921BABF1}" destId="{29FAAD1E-C03C-420A-A66C-C139D69BF5C9}" srcOrd="7" destOrd="0" presId="urn:microsoft.com/office/officeart/2009/3/layout/SubStepProcess"/>
    <dgm:cxn modelId="{5269D3AD-CB52-4F99-B0DD-BD8A00754973}" type="presParOf" srcId="{29FAAD1E-C03C-420A-A66C-C139D69BF5C9}" destId="{185ACDED-7BA4-44AB-B871-46D01DEB2912}" srcOrd="0" destOrd="0" presId="urn:microsoft.com/office/officeart/2009/3/layout/SubStepProcess"/>
    <dgm:cxn modelId="{7F9BCD54-7330-475D-8504-E913A2E6FA97}" type="presParOf" srcId="{29FAAD1E-C03C-420A-A66C-C139D69BF5C9}" destId="{ED50CE0D-89C3-449E-8E39-03EF394D4C2E}" srcOrd="1" destOrd="0" presId="urn:microsoft.com/office/officeart/2009/3/layout/SubStepProcess"/>
    <dgm:cxn modelId="{D9D29488-9346-4767-86FB-C99272FEBD97}" type="presParOf" srcId="{29FAAD1E-C03C-420A-A66C-C139D69BF5C9}" destId="{C36C9FA0-A3CB-47BD-88EE-D92CEC13EBA4}" srcOrd="2" destOrd="0" presId="urn:microsoft.com/office/officeart/2009/3/layout/SubStepProcess"/>
    <dgm:cxn modelId="{83C53E9D-B4E8-4609-A99A-51647DAB7EBC}" type="presParOf" srcId="{29FAAD1E-C03C-420A-A66C-C139D69BF5C9}" destId="{9B92302A-30CF-4C3E-9A44-765C06665424}" srcOrd="3" destOrd="0" presId="urn:microsoft.com/office/officeart/2009/3/layout/SubSte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89785E-500D-4C7E-A548-FCBED615C2D0}" type="doc">
      <dgm:prSet loTypeId="urn:microsoft.com/office/officeart/2005/8/layout/hList1" loCatId="list" qsTypeId="urn:microsoft.com/office/officeart/2005/8/quickstyle/3d1" qsCatId="3D" csTypeId="urn:microsoft.com/office/officeart/2005/8/colors/accent1_2" csCatId="accent1" phldr="1"/>
      <dgm:spPr/>
      <dgm:t>
        <a:bodyPr/>
        <a:lstStyle/>
        <a:p>
          <a:endParaRPr lang="en-US"/>
        </a:p>
      </dgm:t>
    </dgm:pt>
    <dgm:pt modelId="{C8F018D3-1FCF-438E-841A-FC925D844786}">
      <dgm:prSet phldrT="[Text]">
        <dgm:style>
          <a:lnRef idx="0">
            <a:schemeClr val="accent4"/>
          </a:lnRef>
          <a:fillRef idx="3">
            <a:schemeClr val="accent4"/>
          </a:fillRef>
          <a:effectRef idx="3">
            <a:schemeClr val="accent4"/>
          </a:effectRef>
          <a:fontRef idx="minor">
            <a:schemeClr val="lt1"/>
          </a:fontRef>
        </dgm:style>
      </dgm:prSet>
      <dgm:spPr/>
      <dgm:t>
        <a:bodyPr/>
        <a:lstStyle/>
        <a:p>
          <a:r>
            <a:rPr lang="en-US" dirty="0" err="1"/>
            <a:t>A.Jar</a:t>
          </a:r>
          <a:endParaRPr lang="en-US" dirty="0"/>
        </a:p>
      </dgm:t>
    </dgm:pt>
    <dgm:pt modelId="{6A9F618B-757A-44A3-89BE-F53B531A5F4D}" type="parTrans" cxnId="{677137D0-4502-4002-B0F7-992EA1B5F887}">
      <dgm:prSet/>
      <dgm:spPr/>
      <dgm:t>
        <a:bodyPr/>
        <a:lstStyle/>
        <a:p>
          <a:endParaRPr lang="en-US"/>
        </a:p>
      </dgm:t>
    </dgm:pt>
    <dgm:pt modelId="{58464D9C-459B-4876-A90A-DFD54522F80C}" type="sibTrans" cxnId="{677137D0-4502-4002-B0F7-992EA1B5F887}">
      <dgm:prSet/>
      <dgm:spPr/>
      <dgm:t>
        <a:bodyPr/>
        <a:lstStyle/>
        <a:p>
          <a:endParaRPr lang="en-US"/>
        </a:p>
      </dgm:t>
    </dgm:pt>
    <dgm:pt modelId="{895A478F-F1D6-45F3-B6F8-923AA45AB9CA}">
      <dgm:prSet phldrT="[Text]">
        <dgm:style>
          <a:lnRef idx="0">
            <a:schemeClr val="accent4"/>
          </a:lnRef>
          <a:fillRef idx="3">
            <a:schemeClr val="accent4"/>
          </a:fillRef>
          <a:effectRef idx="3">
            <a:schemeClr val="accent4"/>
          </a:effectRef>
          <a:fontRef idx="minor">
            <a:schemeClr val="lt1"/>
          </a:fontRef>
        </dgm:style>
      </dgm:prSet>
      <dgm:spPr/>
      <dgm:t>
        <a:bodyPr/>
        <a:lstStyle/>
        <a:p>
          <a:r>
            <a:rPr lang="en-US" dirty="0" err="1"/>
            <a:t>B.Jar</a:t>
          </a:r>
          <a:endParaRPr lang="en-US" dirty="0"/>
        </a:p>
      </dgm:t>
    </dgm:pt>
    <dgm:pt modelId="{CF99EECC-41DF-4AF8-8657-680B09427E6C}" type="parTrans" cxnId="{42A71E8D-9F02-4199-876C-2CFA48542EA1}">
      <dgm:prSet/>
      <dgm:spPr/>
      <dgm:t>
        <a:bodyPr/>
        <a:lstStyle/>
        <a:p>
          <a:endParaRPr lang="en-US"/>
        </a:p>
      </dgm:t>
    </dgm:pt>
    <dgm:pt modelId="{4EDAB12E-D71A-4D4D-9C9E-204F4CC2A7EE}" type="sibTrans" cxnId="{42A71E8D-9F02-4199-876C-2CFA48542EA1}">
      <dgm:prSet/>
      <dgm:spPr/>
      <dgm:t>
        <a:bodyPr/>
        <a:lstStyle/>
        <a:p>
          <a:endParaRPr lang="en-US"/>
        </a:p>
      </dgm:t>
    </dgm:pt>
    <dgm:pt modelId="{FF73487B-07B3-434C-AF0B-2A2FE0FABFC8}">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err="1"/>
            <a:t>C.Jar</a:t>
          </a:r>
          <a:endParaRPr lang="en-US" dirty="0"/>
        </a:p>
      </dgm:t>
    </dgm:pt>
    <dgm:pt modelId="{102E82C6-E4F2-42FB-BE80-7ACBC0FFC533}" type="parTrans" cxnId="{A746ACC7-77EB-464E-A4E6-D96D5169F827}">
      <dgm:prSet/>
      <dgm:spPr/>
      <dgm:t>
        <a:bodyPr/>
        <a:lstStyle/>
        <a:p>
          <a:endParaRPr lang="en-US"/>
        </a:p>
      </dgm:t>
    </dgm:pt>
    <dgm:pt modelId="{24363703-06CF-4858-AA9C-50A052991A6F}" type="sibTrans" cxnId="{A746ACC7-77EB-464E-A4E6-D96D5169F827}">
      <dgm:prSet/>
      <dgm:spPr/>
      <dgm:t>
        <a:bodyPr/>
        <a:lstStyle/>
        <a:p>
          <a:endParaRPr lang="en-US"/>
        </a:p>
      </dgm:t>
    </dgm:pt>
    <dgm:pt modelId="{72BD426D-4C5A-4BDC-AB8F-77CF1C955887}">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err="1"/>
            <a:t>D.Jar</a:t>
          </a:r>
          <a:endParaRPr lang="en-US" dirty="0"/>
        </a:p>
      </dgm:t>
    </dgm:pt>
    <dgm:pt modelId="{25842A0D-3879-40C2-8BC7-36B507E14101}" type="parTrans" cxnId="{D295A0D5-3A25-4C97-B5F5-40628527B8E4}">
      <dgm:prSet/>
      <dgm:spPr/>
      <dgm:t>
        <a:bodyPr/>
        <a:lstStyle/>
        <a:p>
          <a:endParaRPr lang="en-US"/>
        </a:p>
      </dgm:t>
    </dgm:pt>
    <dgm:pt modelId="{57B04501-D755-4FF0-8BA6-478499C23867}" type="sibTrans" cxnId="{D295A0D5-3A25-4C97-B5F5-40628527B8E4}">
      <dgm:prSet/>
      <dgm:spPr/>
      <dgm:t>
        <a:bodyPr/>
        <a:lstStyle/>
        <a:p>
          <a:endParaRPr lang="en-US"/>
        </a:p>
      </dgm:t>
    </dgm:pt>
    <dgm:pt modelId="{30AD1400-1EFD-4E3B-9BA3-1591BAC678F6}">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a:t>Anotatedbean.jar</a:t>
          </a:r>
        </a:p>
      </dgm:t>
    </dgm:pt>
    <dgm:pt modelId="{D8892F2B-78B4-4E76-B7E5-B70253DA7A00}" type="parTrans" cxnId="{D98681DE-A0AD-4BE1-823E-8328D2564F2A}">
      <dgm:prSet/>
      <dgm:spPr/>
      <dgm:t>
        <a:bodyPr/>
        <a:lstStyle/>
        <a:p>
          <a:endParaRPr lang="en-US"/>
        </a:p>
      </dgm:t>
    </dgm:pt>
    <dgm:pt modelId="{8FFB5698-11F4-44E7-B046-47A5F0CDB816}" type="sibTrans" cxnId="{D98681DE-A0AD-4BE1-823E-8328D2564F2A}">
      <dgm:prSet/>
      <dgm:spPr/>
      <dgm:t>
        <a:bodyPr/>
        <a:lstStyle/>
        <a:p>
          <a:endParaRPr lang="en-US"/>
        </a:p>
      </dgm:t>
    </dgm:pt>
    <dgm:pt modelId="{57C98617-1757-4D56-AF8B-8856079DC1C3}">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err="1"/>
            <a:t>NoAnnotatedBean.class</a:t>
          </a:r>
          <a:endParaRPr lang="en-US" dirty="0"/>
        </a:p>
      </dgm:t>
    </dgm:pt>
    <dgm:pt modelId="{AE6CAEFB-F575-4A2C-91B6-E2294072731E}" type="parTrans" cxnId="{ACD61908-2FFE-4141-8DDD-ACE955A63E24}">
      <dgm:prSet/>
      <dgm:spPr/>
      <dgm:t>
        <a:bodyPr/>
        <a:lstStyle/>
        <a:p>
          <a:endParaRPr lang="en-US"/>
        </a:p>
      </dgm:t>
    </dgm:pt>
    <dgm:pt modelId="{1836FD4D-27AD-48C3-987D-5FEAC5F982B8}" type="sibTrans" cxnId="{ACD61908-2FFE-4141-8DDD-ACE955A63E24}">
      <dgm:prSet/>
      <dgm:spPr/>
      <dgm:t>
        <a:bodyPr/>
        <a:lstStyle/>
        <a:p>
          <a:endParaRPr lang="en-US"/>
        </a:p>
      </dgm:t>
    </dgm:pt>
    <dgm:pt modelId="{C450BF7E-2997-48D8-812E-7BAC338E4F7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a:t>Beans.xml = ALL</a:t>
          </a:r>
        </a:p>
      </dgm:t>
    </dgm:pt>
    <dgm:pt modelId="{06AC5F8C-7888-4023-BC7F-E694F0C595D2}" type="parTrans" cxnId="{8458C98C-1327-46AC-912C-CCECE1D15C83}">
      <dgm:prSet/>
      <dgm:spPr/>
      <dgm:t>
        <a:bodyPr/>
        <a:lstStyle/>
        <a:p>
          <a:endParaRPr lang="en-US"/>
        </a:p>
      </dgm:t>
    </dgm:pt>
    <dgm:pt modelId="{30375C79-BB4F-4F84-B372-63962614C94E}" type="sibTrans" cxnId="{8458C98C-1327-46AC-912C-CCECE1D15C83}">
      <dgm:prSet/>
      <dgm:spPr/>
      <dgm:t>
        <a:bodyPr/>
        <a:lstStyle/>
        <a:p>
          <a:endParaRPr lang="en-US"/>
        </a:p>
      </dgm:t>
    </dgm:pt>
    <dgm:pt modelId="{43F55B91-1B6A-4DBB-AE03-A8BA9022E2AA}">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a:t>No annotated beans</a:t>
          </a:r>
        </a:p>
      </dgm:t>
    </dgm:pt>
    <dgm:pt modelId="{71B1A030-1904-45E8-A31F-11EADE48AEE7}" type="parTrans" cxnId="{E449B270-810A-4006-9C48-6D0FCDD1F443}">
      <dgm:prSet/>
      <dgm:spPr/>
      <dgm:t>
        <a:bodyPr/>
        <a:lstStyle/>
        <a:p>
          <a:endParaRPr lang="en-US"/>
        </a:p>
      </dgm:t>
    </dgm:pt>
    <dgm:pt modelId="{216B57A7-81A3-49A5-93DA-1F8D0698770B}" type="sibTrans" cxnId="{E449B270-810A-4006-9C48-6D0FCDD1F443}">
      <dgm:prSet/>
      <dgm:spPr/>
      <dgm:t>
        <a:bodyPr/>
        <a:lstStyle/>
        <a:p>
          <a:endParaRPr lang="en-US"/>
        </a:p>
      </dgm:t>
    </dgm:pt>
    <dgm:pt modelId="{212958FA-086C-4EB4-BF7B-746DAC78AE42}">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a:t>No bean.xml</a:t>
          </a:r>
        </a:p>
      </dgm:t>
    </dgm:pt>
    <dgm:pt modelId="{243B3955-C6FD-41E1-A483-763305BF6994}" type="parTrans" cxnId="{9972EF04-AF6A-40D7-9AA9-2DDF033A8D38}">
      <dgm:prSet/>
      <dgm:spPr/>
      <dgm:t>
        <a:bodyPr/>
        <a:lstStyle/>
        <a:p>
          <a:endParaRPr lang="en-US"/>
        </a:p>
      </dgm:t>
    </dgm:pt>
    <dgm:pt modelId="{F6CEA319-D6CE-492A-850F-11460440D350}" type="sibTrans" cxnId="{9972EF04-AF6A-40D7-9AA9-2DDF033A8D38}">
      <dgm:prSet/>
      <dgm:spPr/>
      <dgm:t>
        <a:bodyPr/>
        <a:lstStyle/>
        <a:p>
          <a:endParaRPr lang="en-US"/>
        </a:p>
      </dgm:t>
    </dgm:pt>
    <dgm:pt modelId="{3E5D0BD5-B682-4B92-B948-30473B69793E}">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err="1"/>
            <a:t>AnnotatedBean.class</a:t>
          </a:r>
          <a:endParaRPr lang="en-US" dirty="0"/>
        </a:p>
      </dgm:t>
    </dgm:pt>
    <dgm:pt modelId="{5B7A0A61-182D-4D94-8577-F7B93A444293}" type="parTrans" cxnId="{1F4B482A-51A9-42EC-BB79-C0931E04157F}">
      <dgm:prSet/>
      <dgm:spPr/>
      <dgm:t>
        <a:bodyPr/>
        <a:lstStyle/>
        <a:p>
          <a:endParaRPr lang="en-US"/>
        </a:p>
      </dgm:t>
    </dgm:pt>
    <dgm:pt modelId="{4353112C-966C-4A7E-9CDC-9331DD9B9D5C}" type="sibTrans" cxnId="{1F4B482A-51A9-42EC-BB79-C0931E04157F}">
      <dgm:prSet/>
      <dgm:spPr/>
      <dgm:t>
        <a:bodyPr/>
        <a:lstStyle/>
        <a:p>
          <a:endParaRPr lang="en-US"/>
        </a:p>
      </dgm:t>
    </dgm:pt>
    <dgm:pt modelId="{98CE530E-73D3-412C-A05A-67CC704C8484}">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a:t>Beans.xml = none</a:t>
          </a:r>
        </a:p>
      </dgm:t>
    </dgm:pt>
    <dgm:pt modelId="{DA63CEE4-FE47-4C85-82ED-3988856A1C80}" type="parTrans" cxnId="{4CF50C15-3FF4-4045-AAAF-B94267EECA13}">
      <dgm:prSet/>
      <dgm:spPr/>
      <dgm:t>
        <a:bodyPr/>
        <a:lstStyle/>
        <a:p>
          <a:endParaRPr lang="en-US"/>
        </a:p>
      </dgm:t>
    </dgm:pt>
    <dgm:pt modelId="{AAE51DD5-F3EC-4EF6-8A03-C1EFF2594E76}" type="sibTrans" cxnId="{4CF50C15-3FF4-4045-AAAF-B94267EECA13}">
      <dgm:prSet/>
      <dgm:spPr/>
      <dgm:t>
        <a:bodyPr/>
        <a:lstStyle/>
        <a:p>
          <a:endParaRPr lang="en-US"/>
        </a:p>
      </dgm:t>
    </dgm:pt>
    <dgm:pt modelId="{CF9A98E2-FB6D-46A3-B91A-2C9595A881D8}" type="pres">
      <dgm:prSet presAssocID="{E189785E-500D-4C7E-A548-FCBED615C2D0}" presName="Name0" presStyleCnt="0">
        <dgm:presLayoutVars>
          <dgm:dir/>
          <dgm:animLvl val="lvl"/>
          <dgm:resizeHandles val="exact"/>
        </dgm:presLayoutVars>
      </dgm:prSet>
      <dgm:spPr/>
    </dgm:pt>
    <dgm:pt modelId="{B1031FF4-A5D0-41B5-9F77-0C9218328794}" type="pres">
      <dgm:prSet presAssocID="{C8F018D3-1FCF-438E-841A-FC925D844786}" presName="composite" presStyleCnt="0"/>
      <dgm:spPr/>
    </dgm:pt>
    <dgm:pt modelId="{B918A818-DFA1-4A56-824C-2C4E4B5366A7}" type="pres">
      <dgm:prSet presAssocID="{C8F018D3-1FCF-438E-841A-FC925D844786}" presName="parTx" presStyleLbl="alignNode1" presStyleIdx="0" presStyleCnt="4">
        <dgm:presLayoutVars>
          <dgm:chMax val="0"/>
          <dgm:chPref val="0"/>
          <dgm:bulletEnabled val="1"/>
        </dgm:presLayoutVars>
      </dgm:prSet>
      <dgm:spPr/>
    </dgm:pt>
    <dgm:pt modelId="{F68F52AD-90B9-4C87-81C1-1DAEF877EA82}" type="pres">
      <dgm:prSet presAssocID="{C8F018D3-1FCF-438E-841A-FC925D844786}" presName="desTx" presStyleLbl="alignAccFollowNode1" presStyleIdx="0" presStyleCnt="4">
        <dgm:presLayoutVars>
          <dgm:bulletEnabled val="1"/>
        </dgm:presLayoutVars>
      </dgm:prSet>
      <dgm:spPr/>
    </dgm:pt>
    <dgm:pt modelId="{3B5B1837-A604-47A3-9C89-EDBE4F004605}" type="pres">
      <dgm:prSet presAssocID="{58464D9C-459B-4876-A90A-DFD54522F80C}" presName="space" presStyleCnt="0"/>
      <dgm:spPr/>
    </dgm:pt>
    <dgm:pt modelId="{5FB22294-3F11-4A1C-B3B6-E9E80B3CF53E}" type="pres">
      <dgm:prSet presAssocID="{895A478F-F1D6-45F3-B6F8-923AA45AB9CA}" presName="composite" presStyleCnt="0"/>
      <dgm:spPr/>
    </dgm:pt>
    <dgm:pt modelId="{835F3438-D97B-47D6-9375-B950DA2FFC3E}" type="pres">
      <dgm:prSet presAssocID="{895A478F-F1D6-45F3-B6F8-923AA45AB9CA}" presName="parTx" presStyleLbl="alignNode1" presStyleIdx="1" presStyleCnt="4">
        <dgm:presLayoutVars>
          <dgm:chMax val="0"/>
          <dgm:chPref val="0"/>
          <dgm:bulletEnabled val="1"/>
        </dgm:presLayoutVars>
      </dgm:prSet>
      <dgm:spPr/>
    </dgm:pt>
    <dgm:pt modelId="{C17D5B3E-1B34-4587-8BE7-5EC9B7F39512}" type="pres">
      <dgm:prSet presAssocID="{895A478F-F1D6-45F3-B6F8-923AA45AB9CA}" presName="desTx" presStyleLbl="alignAccFollowNode1" presStyleIdx="1" presStyleCnt="4">
        <dgm:presLayoutVars>
          <dgm:bulletEnabled val="1"/>
        </dgm:presLayoutVars>
      </dgm:prSet>
      <dgm:spPr/>
    </dgm:pt>
    <dgm:pt modelId="{1CFC193D-88E5-482D-A26D-72DD35CADEDD}" type="pres">
      <dgm:prSet presAssocID="{4EDAB12E-D71A-4D4D-9C9E-204F4CC2A7EE}" presName="space" presStyleCnt="0"/>
      <dgm:spPr/>
    </dgm:pt>
    <dgm:pt modelId="{29DBDD14-3E20-4128-AD86-3945532E3337}" type="pres">
      <dgm:prSet presAssocID="{FF73487B-07B3-434C-AF0B-2A2FE0FABFC8}" presName="composite" presStyleCnt="0"/>
      <dgm:spPr/>
    </dgm:pt>
    <dgm:pt modelId="{0BC18BEA-D2B9-4B6C-AEB4-D097C9F6F80F}" type="pres">
      <dgm:prSet presAssocID="{FF73487B-07B3-434C-AF0B-2A2FE0FABFC8}" presName="parTx" presStyleLbl="alignNode1" presStyleIdx="2" presStyleCnt="4">
        <dgm:presLayoutVars>
          <dgm:chMax val="0"/>
          <dgm:chPref val="0"/>
          <dgm:bulletEnabled val="1"/>
        </dgm:presLayoutVars>
      </dgm:prSet>
      <dgm:spPr/>
    </dgm:pt>
    <dgm:pt modelId="{920B049E-1B5D-4C36-BE7E-C4FCA277047E}" type="pres">
      <dgm:prSet presAssocID="{FF73487B-07B3-434C-AF0B-2A2FE0FABFC8}" presName="desTx" presStyleLbl="alignAccFollowNode1" presStyleIdx="2" presStyleCnt="4">
        <dgm:presLayoutVars>
          <dgm:bulletEnabled val="1"/>
        </dgm:presLayoutVars>
      </dgm:prSet>
      <dgm:spPr/>
    </dgm:pt>
    <dgm:pt modelId="{385176C9-F1AD-4BD3-A0C8-78A37512A610}" type="pres">
      <dgm:prSet presAssocID="{24363703-06CF-4858-AA9C-50A052991A6F}" presName="space" presStyleCnt="0"/>
      <dgm:spPr/>
    </dgm:pt>
    <dgm:pt modelId="{0BD41EAF-3ED5-44D7-9FFE-FE09B71C5909}" type="pres">
      <dgm:prSet presAssocID="{72BD426D-4C5A-4BDC-AB8F-77CF1C955887}" presName="composite" presStyleCnt="0"/>
      <dgm:spPr/>
    </dgm:pt>
    <dgm:pt modelId="{5D05F1D5-F814-43B9-B569-D8131C3AF0C0}" type="pres">
      <dgm:prSet presAssocID="{72BD426D-4C5A-4BDC-AB8F-77CF1C955887}" presName="parTx" presStyleLbl="alignNode1" presStyleIdx="3" presStyleCnt="4">
        <dgm:presLayoutVars>
          <dgm:chMax val="0"/>
          <dgm:chPref val="0"/>
          <dgm:bulletEnabled val="1"/>
        </dgm:presLayoutVars>
      </dgm:prSet>
      <dgm:spPr/>
    </dgm:pt>
    <dgm:pt modelId="{1E46AB9C-27F4-4450-B3F7-5965C96C9787}" type="pres">
      <dgm:prSet presAssocID="{72BD426D-4C5A-4BDC-AB8F-77CF1C955887}" presName="desTx" presStyleLbl="alignAccFollowNode1" presStyleIdx="3" presStyleCnt="4">
        <dgm:presLayoutVars>
          <dgm:bulletEnabled val="1"/>
        </dgm:presLayoutVars>
      </dgm:prSet>
      <dgm:spPr/>
    </dgm:pt>
  </dgm:ptLst>
  <dgm:cxnLst>
    <dgm:cxn modelId="{A746ACC7-77EB-464E-A4E6-D96D5169F827}" srcId="{E189785E-500D-4C7E-A548-FCBED615C2D0}" destId="{FF73487B-07B3-434C-AF0B-2A2FE0FABFC8}" srcOrd="2" destOrd="0" parTransId="{102E82C6-E4F2-42FB-BE80-7ACBC0FFC533}" sibTransId="{24363703-06CF-4858-AA9C-50A052991A6F}"/>
    <dgm:cxn modelId="{DCBBD8F4-0823-4A2C-AFB3-9C8B1C514144}" type="presOf" srcId="{E189785E-500D-4C7E-A548-FCBED615C2D0}" destId="{CF9A98E2-FB6D-46A3-B91A-2C9595A881D8}" srcOrd="0" destOrd="0" presId="urn:microsoft.com/office/officeart/2005/8/layout/hList1"/>
    <dgm:cxn modelId="{9972EF04-AF6A-40D7-9AA9-2DDF033A8D38}" srcId="{FF73487B-07B3-434C-AF0B-2A2FE0FABFC8}" destId="{212958FA-086C-4EB4-BF7B-746DAC78AE42}" srcOrd="1" destOrd="0" parTransId="{243B3955-C6FD-41E1-A483-763305BF6994}" sibTransId="{F6CEA319-D6CE-492A-850F-11460440D350}"/>
    <dgm:cxn modelId="{42A71E8D-9F02-4199-876C-2CFA48542EA1}" srcId="{E189785E-500D-4C7E-A548-FCBED615C2D0}" destId="{895A478F-F1D6-45F3-B6F8-923AA45AB9CA}" srcOrd="1" destOrd="0" parTransId="{CF99EECC-41DF-4AF8-8657-680B09427E6C}" sibTransId="{4EDAB12E-D71A-4D4D-9C9E-204F4CC2A7EE}"/>
    <dgm:cxn modelId="{835AFFD7-C43E-4FD5-87C8-425D5218FC08}" type="presOf" srcId="{43F55B91-1B6A-4DBB-AE03-A8BA9022E2AA}" destId="{920B049E-1B5D-4C36-BE7E-C4FCA277047E}" srcOrd="0" destOrd="0" presId="urn:microsoft.com/office/officeart/2005/8/layout/hList1"/>
    <dgm:cxn modelId="{DF275B63-08C5-4BCE-9B66-EB7441C0B156}" type="presOf" srcId="{3E5D0BD5-B682-4B92-B948-30473B69793E}" destId="{1E46AB9C-27F4-4450-B3F7-5965C96C9787}" srcOrd="0" destOrd="0" presId="urn:microsoft.com/office/officeart/2005/8/layout/hList1"/>
    <dgm:cxn modelId="{D98681DE-A0AD-4BE1-823E-8328D2564F2A}" srcId="{C8F018D3-1FCF-438E-841A-FC925D844786}" destId="{30AD1400-1EFD-4E3B-9BA3-1591BAC678F6}" srcOrd="0" destOrd="0" parTransId="{D8892F2B-78B4-4E76-B7E5-B70253DA7A00}" sibTransId="{8FFB5698-11F4-44E7-B046-47A5F0CDB816}"/>
    <dgm:cxn modelId="{99B7CAB1-E806-4BC1-9BEF-921ABFCE2122}" type="presOf" srcId="{30AD1400-1EFD-4E3B-9BA3-1591BAC678F6}" destId="{F68F52AD-90B9-4C87-81C1-1DAEF877EA82}" srcOrd="0" destOrd="0" presId="urn:microsoft.com/office/officeart/2005/8/layout/hList1"/>
    <dgm:cxn modelId="{D295A0D5-3A25-4C97-B5F5-40628527B8E4}" srcId="{E189785E-500D-4C7E-A548-FCBED615C2D0}" destId="{72BD426D-4C5A-4BDC-AB8F-77CF1C955887}" srcOrd="3" destOrd="0" parTransId="{25842A0D-3879-40C2-8BC7-36B507E14101}" sibTransId="{57B04501-D755-4FF0-8BA6-478499C23867}"/>
    <dgm:cxn modelId="{10453ECF-B2B2-40E1-AD1B-91AF9C5FF6C6}" type="presOf" srcId="{212958FA-086C-4EB4-BF7B-746DAC78AE42}" destId="{920B049E-1B5D-4C36-BE7E-C4FCA277047E}" srcOrd="0" destOrd="1" presId="urn:microsoft.com/office/officeart/2005/8/layout/hList1"/>
    <dgm:cxn modelId="{B70C95B7-8595-46F5-9328-EC9D42B67104}" type="presOf" srcId="{895A478F-F1D6-45F3-B6F8-923AA45AB9CA}" destId="{835F3438-D97B-47D6-9375-B950DA2FFC3E}" srcOrd="0" destOrd="0" presId="urn:microsoft.com/office/officeart/2005/8/layout/hList1"/>
    <dgm:cxn modelId="{15B0B38D-2AA0-492F-BA6C-6246DBE344D3}" type="presOf" srcId="{C8F018D3-1FCF-438E-841A-FC925D844786}" destId="{B918A818-DFA1-4A56-824C-2C4E4B5366A7}" srcOrd="0" destOrd="0" presId="urn:microsoft.com/office/officeart/2005/8/layout/hList1"/>
    <dgm:cxn modelId="{8458C98C-1327-46AC-912C-CCECE1D15C83}" srcId="{895A478F-F1D6-45F3-B6F8-923AA45AB9CA}" destId="{C450BF7E-2997-48D8-812E-7BAC338E4F78}" srcOrd="1" destOrd="0" parTransId="{06AC5F8C-7888-4023-BC7F-E694F0C595D2}" sibTransId="{30375C79-BB4F-4F84-B372-63962614C94E}"/>
    <dgm:cxn modelId="{4CF50C15-3FF4-4045-AAAF-B94267EECA13}" srcId="{72BD426D-4C5A-4BDC-AB8F-77CF1C955887}" destId="{98CE530E-73D3-412C-A05A-67CC704C8484}" srcOrd="1" destOrd="0" parTransId="{DA63CEE4-FE47-4C85-82ED-3988856A1C80}" sibTransId="{AAE51DD5-F3EC-4EF6-8A03-C1EFF2594E76}"/>
    <dgm:cxn modelId="{677137D0-4502-4002-B0F7-992EA1B5F887}" srcId="{E189785E-500D-4C7E-A548-FCBED615C2D0}" destId="{C8F018D3-1FCF-438E-841A-FC925D844786}" srcOrd="0" destOrd="0" parTransId="{6A9F618B-757A-44A3-89BE-F53B531A5F4D}" sibTransId="{58464D9C-459B-4876-A90A-DFD54522F80C}"/>
    <dgm:cxn modelId="{19B85FC5-04FB-4958-838A-581BCC14013A}" type="presOf" srcId="{FF73487B-07B3-434C-AF0B-2A2FE0FABFC8}" destId="{0BC18BEA-D2B9-4B6C-AEB4-D097C9F6F80F}" srcOrd="0" destOrd="0" presId="urn:microsoft.com/office/officeart/2005/8/layout/hList1"/>
    <dgm:cxn modelId="{0D7BBF15-2A89-4D9E-8935-0A8948C31667}" type="presOf" srcId="{57C98617-1757-4D56-AF8B-8856079DC1C3}" destId="{C17D5B3E-1B34-4587-8BE7-5EC9B7F39512}" srcOrd="0" destOrd="0" presId="urn:microsoft.com/office/officeart/2005/8/layout/hList1"/>
    <dgm:cxn modelId="{76D8A507-DE99-4961-9D3D-FB7F383A21AD}" type="presOf" srcId="{C450BF7E-2997-48D8-812E-7BAC338E4F78}" destId="{C17D5B3E-1B34-4587-8BE7-5EC9B7F39512}" srcOrd="0" destOrd="1" presId="urn:microsoft.com/office/officeart/2005/8/layout/hList1"/>
    <dgm:cxn modelId="{E449B270-810A-4006-9C48-6D0FCDD1F443}" srcId="{FF73487B-07B3-434C-AF0B-2A2FE0FABFC8}" destId="{43F55B91-1B6A-4DBB-AE03-A8BA9022E2AA}" srcOrd="0" destOrd="0" parTransId="{71B1A030-1904-45E8-A31F-11EADE48AEE7}" sibTransId="{216B57A7-81A3-49A5-93DA-1F8D0698770B}"/>
    <dgm:cxn modelId="{AD02B561-881D-46D6-BBBB-D2B74993AF2C}" type="presOf" srcId="{98CE530E-73D3-412C-A05A-67CC704C8484}" destId="{1E46AB9C-27F4-4450-B3F7-5965C96C9787}" srcOrd="0" destOrd="1" presId="urn:microsoft.com/office/officeart/2005/8/layout/hList1"/>
    <dgm:cxn modelId="{1F4B482A-51A9-42EC-BB79-C0931E04157F}" srcId="{72BD426D-4C5A-4BDC-AB8F-77CF1C955887}" destId="{3E5D0BD5-B682-4B92-B948-30473B69793E}" srcOrd="0" destOrd="0" parTransId="{5B7A0A61-182D-4D94-8577-F7B93A444293}" sibTransId="{4353112C-966C-4A7E-9CDC-9331DD9B9D5C}"/>
    <dgm:cxn modelId="{ACD61908-2FFE-4141-8DDD-ACE955A63E24}" srcId="{895A478F-F1D6-45F3-B6F8-923AA45AB9CA}" destId="{57C98617-1757-4D56-AF8B-8856079DC1C3}" srcOrd="0" destOrd="0" parTransId="{AE6CAEFB-F575-4A2C-91B6-E2294072731E}" sibTransId="{1836FD4D-27AD-48C3-987D-5FEAC5F982B8}"/>
    <dgm:cxn modelId="{51DF8FA8-1670-4B0C-97CD-8924F37E7BE6}" type="presOf" srcId="{72BD426D-4C5A-4BDC-AB8F-77CF1C955887}" destId="{5D05F1D5-F814-43B9-B569-D8131C3AF0C0}" srcOrd="0" destOrd="0" presId="urn:microsoft.com/office/officeart/2005/8/layout/hList1"/>
    <dgm:cxn modelId="{BC49C7E8-5CDE-4090-A8B4-45356A831BEE}" type="presParOf" srcId="{CF9A98E2-FB6D-46A3-B91A-2C9595A881D8}" destId="{B1031FF4-A5D0-41B5-9F77-0C9218328794}" srcOrd="0" destOrd="0" presId="urn:microsoft.com/office/officeart/2005/8/layout/hList1"/>
    <dgm:cxn modelId="{C8DF83B9-9D7A-46A1-8B29-804866961A0A}" type="presParOf" srcId="{B1031FF4-A5D0-41B5-9F77-0C9218328794}" destId="{B918A818-DFA1-4A56-824C-2C4E4B5366A7}" srcOrd="0" destOrd="0" presId="urn:microsoft.com/office/officeart/2005/8/layout/hList1"/>
    <dgm:cxn modelId="{8A75A320-A0D1-4131-8B4C-E8646A0CB2CF}" type="presParOf" srcId="{B1031FF4-A5D0-41B5-9F77-0C9218328794}" destId="{F68F52AD-90B9-4C87-81C1-1DAEF877EA82}" srcOrd="1" destOrd="0" presId="urn:microsoft.com/office/officeart/2005/8/layout/hList1"/>
    <dgm:cxn modelId="{7C4FED07-B9CC-4E3C-8343-D79AD3C85397}" type="presParOf" srcId="{CF9A98E2-FB6D-46A3-B91A-2C9595A881D8}" destId="{3B5B1837-A604-47A3-9C89-EDBE4F004605}" srcOrd="1" destOrd="0" presId="urn:microsoft.com/office/officeart/2005/8/layout/hList1"/>
    <dgm:cxn modelId="{528E1CBF-B30F-4C0F-AD3E-C8FE6FC3A93F}" type="presParOf" srcId="{CF9A98E2-FB6D-46A3-B91A-2C9595A881D8}" destId="{5FB22294-3F11-4A1C-B3B6-E9E80B3CF53E}" srcOrd="2" destOrd="0" presId="urn:microsoft.com/office/officeart/2005/8/layout/hList1"/>
    <dgm:cxn modelId="{264CDEAD-9B6A-4BF7-8A92-CE9B62ADC47E}" type="presParOf" srcId="{5FB22294-3F11-4A1C-B3B6-E9E80B3CF53E}" destId="{835F3438-D97B-47D6-9375-B950DA2FFC3E}" srcOrd="0" destOrd="0" presId="urn:microsoft.com/office/officeart/2005/8/layout/hList1"/>
    <dgm:cxn modelId="{43BF25B4-A34C-4B7C-8E4F-57A187FBB628}" type="presParOf" srcId="{5FB22294-3F11-4A1C-B3B6-E9E80B3CF53E}" destId="{C17D5B3E-1B34-4587-8BE7-5EC9B7F39512}" srcOrd="1" destOrd="0" presId="urn:microsoft.com/office/officeart/2005/8/layout/hList1"/>
    <dgm:cxn modelId="{248C2C04-1619-4F94-9F1C-DFD72AB3EA67}" type="presParOf" srcId="{CF9A98E2-FB6D-46A3-B91A-2C9595A881D8}" destId="{1CFC193D-88E5-482D-A26D-72DD35CADEDD}" srcOrd="3" destOrd="0" presId="urn:microsoft.com/office/officeart/2005/8/layout/hList1"/>
    <dgm:cxn modelId="{47839C6E-0477-4EFE-BFCC-7E1469D2E14A}" type="presParOf" srcId="{CF9A98E2-FB6D-46A3-B91A-2C9595A881D8}" destId="{29DBDD14-3E20-4128-AD86-3945532E3337}" srcOrd="4" destOrd="0" presId="urn:microsoft.com/office/officeart/2005/8/layout/hList1"/>
    <dgm:cxn modelId="{B222B90F-AF17-4178-9EC3-4CA146B8CD4E}" type="presParOf" srcId="{29DBDD14-3E20-4128-AD86-3945532E3337}" destId="{0BC18BEA-D2B9-4B6C-AEB4-D097C9F6F80F}" srcOrd="0" destOrd="0" presId="urn:microsoft.com/office/officeart/2005/8/layout/hList1"/>
    <dgm:cxn modelId="{5AB7CE30-64FC-4937-A3C7-46CF03091EE2}" type="presParOf" srcId="{29DBDD14-3E20-4128-AD86-3945532E3337}" destId="{920B049E-1B5D-4C36-BE7E-C4FCA277047E}" srcOrd="1" destOrd="0" presId="urn:microsoft.com/office/officeart/2005/8/layout/hList1"/>
    <dgm:cxn modelId="{AF96864D-F9E7-4A40-A450-90065B99FF8D}" type="presParOf" srcId="{CF9A98E2-FB6D-46A3-B91A-2C9595A881D8}" destId="{385176C9-F1AD-4BD3-A0C8-78A37512A610}" srcOrd="5" destOrd="0" presId="urn:microsoft.com/office/officeart/2005/8/layout/hList1"/>
    <dgm:cxn modelId="{4D3B7EF0-07E7-4652-9F92-2F2D54A2F79B}" type="presParOf" srcId="{CF9A98E2-FB6D-46A3-B91A-2C9595A881D8}" destId="{0BD41EAF-3ED5-44D7-9FFE-FE09B71C5909}" srcOrd="6" destOrd="0" presId="urn:microsoft.com/office/officeart/2005/8/layout/hList1"/>
    <dgm:cxn modelId="{742A56F0-8AA3-41A7-AA5B-16892F66ED8A}" type="presParOf" srcId="{0BD41EAF-3ED5-44D7-9FFE-FE09B71C5909}" destId="{5D05F1D5-F814-43B9-B569-D8131C3AF0C0}" srcOrd="0" destOrd="0" presId="urn:microsoft.com/office/officeart/2005/8/layout/hList1"/>
    <dgm:cxn modelId="{3E69B38A-5667-4D6D-97E8-FEA5E6676E38}" type="presParOf" srcId="{0BD41EAF-3ED5-44D7-9FFE-FE09B71C5909}" destId="{1E46AB9C-27F4-4450-B3F7-5965C96C978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189785E-500D-4C7E-A548-FCBED615C2D0}" type="doc">
      <dgm:prSet loTypeId="urn:microsoft.com/office/officeart/2005/8/layout/hList1" loCatId="list" qsTypeId="urn:microsoft.com/office/officeart/2005/8/quickstyle/3d1" qsCatId="3D" csTypeId="urn:microsoft.com/office/officeart/2005/8/colors/accent1_2" csCatId="accent1" phldr="1"/>
      <dgm:spPr/>
      <dgm:t>
        <a:bodyPr/>
        <a:lstStyle/>
        <a:p>
          <a:endParaRPr lang="en-US"/>
        </a:p>
      </dgm:t>
    </dgm:pt>
    <dgm:pt modelId="{C8F018D3-1FCF-438E-841A-FC925D844786}">
      <dgm:prSet phldrT="[Text]">
        <dgm:style>
          <a:lnRef idx="0">
            <a:schemeClr val="accent4"/>
          </a:lnRef>
          <a:fillRef idx="3">
            <a:schemeClr val="accent4"/>
          </a:fillRef>
          <a:effectRef idx="3">
            <a:schemeClr val="accent4"/>
          </a:effectRef>
          <a:fontRef idx="minor">
            <a:schemeClr val="lt1"/>
          </a:fontRef>
        </dgm:style>
      </dgm:prSet>
      <dgm:spPr/>
      <dgm:t>
        <a:bodyPr/>
        <a:lstStyle/>
        <a:p>
          <a:r>
            <a:rPr lang="en-US" dirty="0" err="1"/>
            <a:t>A.Jar</a:t>
          </a:r>
          <a:endParaRPr lang="en-US" dirty="0"/>
        </a:p>
      </dgm:t>
    </dgm:pt>
    <dgm:pt modelId="{6A9F618B-757A-44A3-89BE-F53B531A5F4D}" type="parTrans" cxnId="{677137D0-4502-4002-B0F7-992EA1B5F887}">
      <dgm:prSet/>
      <dgm:spPr/>
      <dgm:t>
        <a:bodyPr/>
        <a:lstStyle/>
        <a:p>
          <a:endParaRPr lang="en-US"/>
        </a:p>
      </dgm:t>
    </dgm:pt>
    <dgm:pt modelId="{58464D9C-459B-4876-A90A-DFD54522F80C}" type="sibTrans" cxnId="{677137D0-4502-4002-B0F7-992EA1B5F887}">
      <dgm:prSet/>
      <dgm:spPr/>
      <dgm:t>
        <a:bodyPr/>
        <a:lstStyle/>
        <a:p>
          <a:endParaRPr lang="en-US"/>
        </a:p>
      </dgm:t>
    </dgm:pt>
    <dgm:pt modelId="{895A478F-F1D6-45F3-B6F8-923AA45AB9CA}">
      <dgm:prSet phldrT="[Text]">
        <dgm:style>
          <a:lnRef idx="0">
            <a:schemeClr val="accent4"/>
          </a:lnRef>
          <a:fillRef idx="3">
            <a:schemeClr val="accent4"/>
          </a:fillRef>
          <a:effectRef idx="3">
            <a:schemeClr val="accent4"/>
          </a:effectRef>
          <a:fontRef idx="minor">
            <a:schemeClr val="lt1"/>
          </a:fontRef>
        </dgm:style>
      </dgm:prSet>
      <dgm:spPr/>
      <dgm:t>
        <a:bodyPr/>
        <a:lstStyle/>
        <a:p>
          <a:r>
            <a:rPr lang="en-US" dirty="0" err="1"/>
            <a:t>B.Jar</a:t>
          </a:r>
          <a:endParaRPr lang="en-US" dirty="0"/>
        </a:p>
      </dgm:t>
    </dgm:pt>
    <dgm:pt modelId="{CF99EECC-41DF-4AF8-8657-680B09427E6C}" type="parTrans" cxnId="{42A71E8D-9F02-4199-876C-2CFA48542EA1}">
      <dgm:prSet/>
      <dgm:spPr/>
      <dgm:t>
        <a:bodyPr/>
        <a:lstStyle/>
        <a:p>
          <a:endParaRPr lang="en-US"/>
        </a:p>
      </dgm:t>
    </dgm:pt>
    <dgm:pt modelId="{4EDAB12E-D71A-4D4D-9C9E-204F4CC2A7EE}" type="sibTrans" cxnId="{42A71E8D-9F02-4199-876C-2CFA48542EA1}">
      <dgm:prSet/>
      <dgm:spPr/>
      <dgm:t>
        <a:bodyPr/>
        <a:lstStyle/>
        <a:p>
          <a:endParaRPr lang="en-US"/>
        </a:p>
      </dgm:t>
    </dgm:pt>
    <dgm:pt modelId="{FF73487B-07B3-434C-AF0B-2A2FE0FABFC8}">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a:t>log4j.Jar</a:t>
          </a:r>
        </a:p>
      </dgm:t>
    </dgm:pt>
    <dgm:pt modelId="{102E82C6-E4F2-42FB-BE80-7ACBC0FFC533}" type="parTrans" cxnId="{A746ACC7-77EB-464E-A4E6-D96D5169F827}">
      <dgm:prSet/>
      <dgm:spPr/>
      <dgm:t>
        <a:bodyPr/>
        <a:lstStyle/>
        <a:p>
          <a:endParaRPr lang="en-US"/>
        </a:p>
      </dgm:t>
    </dgm:pt>
    <dgm:pt modelId="{24363703-06CF-4858-AA9C-50A052991A6F}" type="sibTrans" cxnId="{A746ACC7-77EB-464E-A4E6-D96D5169F827}">
      <dgm:prSet/>
      <dgm:spPr/>
      <dgm:t>
        <a:bodyPr/>
        <a:lstStyle/>
        <a:p>
          <a:endParaRPr lang="en-US"/>
        </a:p>
      </dgm:t>
    </dgm:pt>
    <dgm:pt modelId="{30AD1400-1EFD-4E3B-9BA3-1591BAC678F6}">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a:t>Anotatedbean.jar</a:t>
          </a:r>
        </a:p>
      </dgm:t>
    </dgm:pt>
    <dgm:pt modelId="{D8892F2B-78B4-4E76-B7E5-B70253DA7A00}" type="parTrans" cxnId="{D98681DE-A0AD-4BE1-823E-8328D2564F2A}">
      <dgm:prSet/>
      <dgm:spPr/>
      <dgm:t>
        <a:bodyPr/>
        <a:lstStyle/>
        <a:p>
          <a:endParaRPr lang="en-US"/>
        </a:p>
      </dgm:t>
    </dgm:pt>
    <dgm:pt modelId="{8FFB5698-11F4-44E7-B046-47A5F0CDB816}" type="sibTrans" cxnId="{D98681DE-A0AD-4BE1-823E-8328D2564F2A}">
      <dgm:prSet/>
      <dgm:spPr/>
      <dgm:t>
        <a:bodyPr/>
        <a:lstStyle/>
        <a:p>
          <a:endParaRPr lang="en-US"/>
        </a:p>
      </dgm:t>
    </dgm:pt>
    <dgm:pt modelId="{57C98617-1757-4D56-AF8B-8856079DC1C3}">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err="1"/>
            <a:t>NoAnnotatedBean.class</a:t>
          </a:r>
          <a:endParaRPr lang="en-US" dirty="0"/>
        </a:p>
      </dgm:t>
    </dgm:pt>
    <dgm:pt modelId="{AE6CAEFB-F575-4A2C-91B6-E2294072731E}" type="parTrans" cxnId="{ACD61908-2FFE-4141-8DDD-ACE955A63E24}">
      <dgm:prSet/>
      <dgm:spPr/>
      <dgm:t>
        <a:bodyPr/>
        <a:lstStyle/>
        <a:p>
          <a:endParaRPr lang="en-US"/>
        </a:p>
      </dgm:t>
    </dgm:pt>
    <dgm:pt modelId="{1836FD4D-27AD-48C3-987D-5FEAC5F982B8}" type="sibTrans" cxnId="{ACD61908-2FFE-4141-8DDD-ACE955A63E24}">
      <dgm:prSet/>
      <dgm:spPr/>
      <dgm:t>
        <a:bodyPr/>
        <a:lstStyle/>
        <a:p>
          <a:endParaRPr lang="en-US"/>
        </a:p>
      </dgm:t>
    </dgm:pt>
    <dgm:pt modelId="{C450BF7E-2997-48D8-812E-7BAC338E4F78}">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a:t>Beans.xml = ALL</a:t>
          </a:r>
        </a:p>
      </dgm:t>
    </dgm:pt>
    <dgm:pt modelId="{06AC5F8C-7888-4023-BC7F-E694F0C595D2}" type="parTrans" cxnId="{8458C98C-1327-46AC-912C-CCECE1D15C83}">
      <dgm:prSet/>
      <dgm:spPr/>
      <dgm:t>
        <a:bodyPr/>
        <a:lstStyle/>
        <a:p>
          <a:endParaRPr lang="en-US"/>
        </a:p>
      </dgm:t>
    </dgm:pt>
    <dgm:pt modelId="{30375C79-BB4F-4F84-B372-63962614C94E}" type="sibTrans" cxnId="{8458C98C-1327-46AC-912C-CCECE1D15C83}">
      <dgm:prSet/>
      <dgm:spPr/>
      <dgm:t>
        <a:bodyPr/>
        <a:lstStyle/>
        <a:p>
          <a:endParaRPr lang="en-US"/>
        </a:p>
      </dgm:t>
    </dgm:pt>
    <dgm:pt modelId="{43F55B91-1B6A-4DBB-AE03-A8BA9022E2AA}">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a:t>No annotated beans</a:t>
          </a:r>
        </a:p>
      </dgm:t>
    </dgm:pt>
    <dgm:pt modelId="{216B57A7-81A3-49A5-93DA-1F8D0698770B}" type="sibTrans" cxnId="{E449B270-810A-4006-9C48-6D0FCDD1F443}">
      <dgm:prSet/>
      <dgm:spPr/>
      <dgm:t>
        <a:bodyPr/>
        <a:lstStyle/>
        <a:p>
          <a:endParaRPr lang="en-US"/>
        </a:p>
      </dgm:t>
    </dgm:pt>
    <dgm:pt modelId="{71B1A030-1904-45E8-A31F-11EADE48AEE7}" type="parTrans" cxnId="{E449B270-810A-4006-9C48-6D0FCDD1F443}">
      <dgm:prSet/>
      <dgm:spPr/>
      <dgm:t>
        <a:bodyPr/>
        <a:lstStyle/>
        <a:p>
          <a:endParaRPr lang="en-US"/>
        </a:p>
      </dgm:t>
    </dgm:pt>
    <dgm:pt modelId="{212958FA-086C-4EB4-BF7B-746DAC78AE42}">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a:t>No bean.xml</a:t>
          </a:r>
        </a:p>
      </dgm:t>
    </dgm:pt>
    <dgm:pt modelId="{F6CEA319-D6CE-492A-850F-11460440D350}" type="sibTrans" cxnId="{9972EF04-AF6A-40D7-9AA9-2DDF033A8D38}">
      <dgm:prSet/>
      <dgm:spPr/>
      <dgm:t>
        <a:bodyPr/>
        <a:lstStyle/>
        <a:p>
          <a:endParaRPr lang="en-US"/>
        </a:p>
      </dgm:t>
    </dgm:pt>
    <dgm:pt modelId="{243B3955-C6FD-41E1-A483-763305BF6994}" type="parTrans" cxnId="{9972EF04-AF6A-40D7-9AA9-2DDF033A8D38}">
      <dgm:prSet/>
      <dgm:spPr/>
      <dgm:t>
        <a:bodyPr/>
        <a:lstStyle/>
        <a:p>
          <a:endParaRPr lang="en-US"/>
        </a:p>
      </dgm:t>
    </dgm:pt>
    <dgm:pt modelId="{CF9A98E2-FB6D-46A3-B91A-2C9595A881D8}" type="pres">
      <dgm:prSet presAssocID="{E189785E-500D-4C7E-A548-FCBED615C2D0}" presName="Name0" presStyleCnt="0">
        <dgm:presLayoutVars>
          <dgm:dir/>
          <dgm:animLvl val="lvl"/>
          <dgm:resizeHandles val="exact"/>
        </dgm:presLayoutVars>
      </dgm:prSet>
      <dgm:spPr/>
    </dgm:pt>
    <dgm:pt modelId="{B1031FF4-A5D0-41B5-9F77-0C9218328794}" type="pres">
      <dgm:prSet presAssocID="{C8F018D3-1FCF-438E-841A-FC925D844786}" presName="composite" presStyleCnt="0"/>
      <dgm:spPr/>
    </dgm:pt>
    <dgm:pt modelId="{B918A818-DFA1-4A56-824C-2C4E4B5366A7}" type="pres">
      <dgm:prSet presAssocID="{C8F018D3-1FCF-438E-841A-FC925D844786}" presName="parTx" presStyleLbl="alignNode1" presStyleIdx="0" presStyleCnt="3">
        <dgm:presLayoutVars>
          <dgm:chMax val="0"/>
          <dgm:chPref val="0"/>
          <dgm:bulletEnabled val="1"/>
        </dgm:presLayoutVars>
      </dgm:prSet>
      <dgm:spPr/>
    </dgm:pt>
    <dgm:pt modelId="{F68F52AD-90B9-4C87-81C1-1DAEF877EA82}" type="pres">
      <dgm:prSet presAssocID="{C8F018D3-1FCF-438E-841A-FC925D844786}" presName="desTx" presStyleLbl="alignAccFollowNode1" presStyleIdx="0" presStyleCnt="3">
        <dgm:presLayoutVars>
          <dgm:bulletEnabled val="1"/>
        </dgm:presLayoutVars>
      </dgm:prSet>
      <dgm:spPr/>
    </dgm:pt>
    <dgm:pt modelId="{3B5B1837-A604-47A3-9C89-EDBE4F004605}" type="pres">
      <dgm:prSet presAssocID="{58464D9C-459B-4876-A90A-DFD54522F80C}" presName="space" presStyleCnt="0"/>
      <dgm:spPr/>
    </dgm:pt>
    <dgm:pt modelId="{5FB22294-3F11-4A1C-B3B6-E9E80B3CF53E}" type="pres">
      <dgm:prSet presAssocID="{895A478F-F1D6-45F3-B6F8-923AA45AB9CA}" presName="composite" presStyleCnt="0"/>
      <dgm:spPr/>
    </dgm:pt>
    <dgm:pt modelId="{835F3438-D97B-47D6-9375-B950DA2FFC3E}" type="pres">
      <dgm:prSet presAssocID="{895A478F-F1D6-45F3-B6F8-923AA45AB9CA}" presName="parTx" presStyleLbl="alignNode1" presStyleIdx="1" presStyleCnt="3">
        <dgm:presLayoutVars>
          <dgm:chMax val="0"/>
          <dgm:chPref val="0"/>
          <dgm:bulletEnabled val="1"/>
        </dgm:presLayoutVars>
      </dgm:prSet>
      <dgm:spPr/>
    </dgm:pt>
    <dgm:pt modelId="{C17D5B3E-1B34-4587-8BE7-5EC9B7F39512}" type="pres">
      <dgm:prSet presAssocID="{895A478F-F1D6-45F3-B6F8-923AA45AB9CA}" presName="desTx" presStyleLbl="alignAccFollowNode1" presStyleIdx="1" presStyleCnt="3">
        <dgm:presLayoutVars>
          <dgm:bulletEnabled val="1"/>
        </dgm:presLayoutVars>
      </dgm:prSet>
      <dgm:spPr/>
    </dgm:pt>
    <dgm:pt modelId="{1CFC193D-88E5-482D-A26D-72DD35CADEDD}" type="pres">
      <dgm:prSet presAssocID="{4EDAB12E-D71A-4D4D-9C9E-204F4CC2A7EE}" presName="space" presStyleCnt="0"/>
      <dgm:spPr/>
    </dgm:pt>
    <dgm:pt modelId="{29DBDD14-3E20-4128-AD86-3945532E3337}" type="pres">
      <dgm:prSet presAssocID="{FF73487B-07B3-434C-AF0B-2A2FE0FABFC8}" presName="composite" presStyleCnt="0"/>
      <dgm:spPr/>
    </dgm:pt>
    <dgm:pt modelId="{0BC18BEA-D2B9-4B6C-AEB4-D097C9F6F80F}" type="pres">
      <dgm:prSet presAssocID="{FF73487B-07B3-434C-AF0B-2A2FE0FABFC8}" presName="parTx" presStyleLbl="alignNode1" presStyleIdx="2" presStyleCnt="3">
        <dgm:presLayoutVars>
          <dgm:chMax val="0"/>
          <dgm:chPref val="0"/>
          <dgm:bulletEnabled val="1"/>
        </dgm:presLayoutVars>
      </dgm:prSet>
      <dgm:spPr/>
    </dgm:pt>
    <dgm:pt modelId="{920B049E-1B5D-4C36-BE7E-C4FCA277047E}" type="pres">
      <dgm:prSet presAssocID="{FF73487B-07B3-434C-AF0B-2A2FE0FABFC8}" presName="desTx" presStyleLbl="alignAccFollowNode1" presStyleIdx="2" presStyleCnt="3">
        <dgm:presLayoutVars>
          <dgm:bulletEnabled val="1"/>
        </dgm:presLayoutVars>
      </dgm:prSet>
      <dgm:spPr/>
    </dgm:pt>
  </dgm:ptLst>
  <dgm:cxnLst>
    <dgm:cxn modelId="{A746ACC7-77EB-464E-A4E6-D96D5169F827}" srcId="{E189785E-500D-4C7E-A548-FCBED615C2D0}" destId="{FF73487B-07B3-434C-AF0B-2A2FE0FABFC8}" srcOrd="2" destOrd="0" parTransId="{102E82C6-E4F2-42FB-BE80-7ACBC0FFC533}" sibTransId="{24363703-06CF-4858-AA9C-50A052991A6F}"/>
    <dgm:cxn modelId="{DCBBD8F4-0823-4A2C-AFB3-9C8B1C514144}" type="presOf" srcId="{E189785E-500D-4C7E-A548-FCBED615C2D0}" destId="{CF9A98E2-FB6D-46A3-B91A-2C9595A881D8}" srcOrd="0" destOrd="0" presId="urn:microsoft.com/office/officeart/2005/8/layout/hList1"/>
    <dgm:cxn modelId="{9972EF04-AF6A-40D7-9AA9-2DDF033A8D38}" srcId="{FF73487B-07B3-434C-AF0B-2A2FE0FABFC8}" destId="{212958FA-086C-4EB4-BF7B-746DAC78AE42}" srcOrd="1" destOrd="0" parTransId="{243B3955-C6FD-41E1-A483-763305BF6994}" sibTransId="{F6CEA319-D6CE-492A-850F-11460440D350}"/>
    <dgm:cxn modelId="{42A71E8D-9F02-4199-876C-2CFA48542EA1}" srcId="{E189785E-500D-4C7E-A548-FCBED615C2D0}" destId="{895A478F-F1D6-45F3-B6F8-923AA45AB9CA}" srcOrd="1" destOrd="0" parTransId="{CF99EECC-41DF-4AF8-8657-680B09427E6C}" sibTransId="{4EDAB12E-D71A-4D4D-9C9E-204F4CC2A7EE}"/>
    <dgm:cxn modelId="{835AFFD7-C43E-4FD5-87C8-425D5218FC08}" type="presOf" srcId="{43F55B91-1B6A-4DBB-AE03-A8BA9022E2AA}" destId="{920B049E-1B5D-4C36-BE7E-C4FCA277047E}" srcOrd="0" destOrd="0" presId="urn:microsoft.com/office/officeart/2005/8/layout/hList1"/>
    <dgm:cxn modelId="{D98681DE-A0AD-4BE1-823E-8328D2564F2A}" srcId="{C8F018D3-1FCF-438E-841A-FC925D844786}" destId="{30AD1400-1EFD-4E3B-9BA3-1591BAC678F6}" srcOrd="0" destOrd="0" parTransId="{D8892F2B-78B4-4E76-B7E5-B70253DA7A00}" sibTransId="{8FFB5698-11F4-44E7-B046-47A5F0CDB816}"/>
    <dgm:cxn modelId="{99B7CAB1-E806-4BC1-9BEF-921ABFCE2122}" type="presOf" srcId="{30AD1400-1EFD-4E3B-9BA3-1591BAC678F6}" destId="{F68F52AD-90B9-4C87-81C1-1DAEF877EA82}" srcOrd="0" destOrd="0" presId="urn:microsoft.com/office/officeart/2005/8/layout/hList1"/>
    <dgm:cxn modelId="{10453ECF-B2B2-40E1-AD1B-91AF9C5FF6C6}" type="presOf" srcId="{212958FA-086C-4EB4-BF7B-746DAC78AE42}" destId="{920B049E-1B5D-4C36-BE7E-C4FCA277047E}" srcOrd="0" destOrd="1" presId="urn:microsoft.com/office/officeart/2005/8/layout/hList1"/>
    <dgm:cxn modelId="{B70C95B7-8595-46F5-9328-EC9D42B67104}" type="presOf" srcId="{895A478F-F1D6-45F3-B6F8-923AA45AB9CA}" destId="{835F3438-D97B-47D6-9375-B950DA2FFC3E}" srcOrd="0" destOrd="0" presId="urn:microsoft.com/office/officeart/2005/8/layout/hList1"/>
    <dgm:cxn modelId="{15B0B38D-2AA0-492F-BA6C-6246DBE344D3}" type="presOf" srcId="{C8F018D3-1FCF-438E-841A-FC925D844786}" destId="{B918A818-DFA1-4A56-824C-2C4E4B5366A7}" srcOrd="0" destOrd="0" presId="urn:microsoft.com/office/officeart/2005/8/layout/hList1"/>
    <dgm:cxn modelId="{8458C98C-1327-46AC-912C-CCECE1D15C83}" srcId="{895A478F-F1D6-45F3-B6F8-923AA45AB9CA}" destId="{C450BF7E-2997-48D8-812E-7BAC338E4F78}" srcOrd="1" destOrd="0" parTransId="{06AC5F8C-7888-4023-BC7F-E694F0C595D2}" sibTransId="{30375C79-BB4F-4F84-B372-63962614C94E}"/>
    <dgm:cxn modelId="{677137D0-4502-4002-B0F7-992EA1B5F887}" srcId="{E189785E-500D-4C7E-A548-FCBED615C2D0}" destId="{C8F018D3-1FCF-438E-841A-FC925D844786}" srcOrd="0" destOrd="0" parTransId="{6A9F618B-757A-44A3-89BE-F53B531A5F4D}" sibTransId="{58464D9C-459B-4876-A90A-DFD54522F80C}"/>
    <dgm:cxn modelId="{0D7BBF15-2A89-4D9E-8935-0A8948C31667}" type="presOf" srcId="{57C98617-1757-4D56-AF8B-8856079DC1C3}" destId="{C17D5B3E-1B34-4587-8BE7-5EC9B7F39512}" srcOrd="0" destOrd="0" presId="urn:microsoft.com/office/officeart/2005/8/layout/hList1"/>
    <dgm:cxn modelId="{76D8A507-DE99-4961-9D3D-FB7F383A21AD}" type="presOf" srcId="{C450BF7E-2997-48D8-812E-7BAC338E4F78}" destId="{C17D5B3E-1B34-4587-8BE7-5EC9B7F39512}" srcOrd="0" destOrd="1" presId="urn:microsoft.com/office/officeart/2005/8/layout/hList1"/>
    <dgm:cxn modelId="{19B85FC5-04FB-4958-838A-581BCC14013A}" type="presOf" srcId="{FF73487B-07B3-434C-AF0B-2A2FE0FABFC8}" destId="{0BC18BEA-D2B9-4B6C-AEB4-D097C9F6F80F}" srcOrd="0" destOrd="0" presId="urn:microsoft.com/office/officeart/2005/8/layout/hList1"/>
    <dgm:cxn modelId="{E449B270-810A-4006-9C48-6D0FCDD1F443}" srcId="{FF73487B-07B3-434C-AF0B-2A2FE0FABFC8}" destId="{43F55B91-1B6A-4DBB-AE03-A8BA9022E2AA}" srcOrd="0" destOrd="0" parTransId="{71B1A030-1904-45E8-A31F-11EADE48AEE7}" sibTransId="{216B57A7-81A3-49A5-93DA-1F8D0698770B}"/>
    <dgm:cxn modelId="{ACD61908-2FFE-4141-8DDD-ACE955A63E24}" srcId="{895A478F-F1D6-45F3-B6F8-923AA45AB9CA}" destId="{57C98617-1757-4D56-AF8B-8856079DC1C3}" srcOrd="0" destOrd="0" parTransId="{AE6CAEFB-F575-4A2C-91B6-E2294072731E}" sibTransId="{1836FD4D-27AD-48C3-987D-5FEAC5F982B8}"/>
    <dgm:cxn modelId="{BC49C7E8-5CDE-4090-A8B4-45356A831BEE}" type="presParOf" srcId="{CF9A98E2-FB6D-46A3-B91A-2C9595A881D8}" destId="{B1031FF4-A5D0-41B5-9F77-0C9218328794}" srcOrd="0" destOrd="0" presId="urn:microsoft.com/office/officeart/2005/8/layout/hList1"/>
    <dgm:cxn modelId="{C8DF83B9-9D7A-46A1-8B29-804866961A0A}" type="presParOf" srcId="{B1031FF4-A5D0-41B5-9F77-0C9218328794}" destId="{B918A818-DFA1-4A56-824C-2C4E4B5366A7}" srcOrd="0" destOrd="0" presId="urn:microsoft.com/office/officeart/2005/8/layout/hList1"/>
    <dgm:cxn modelId="{8A75A320-A0D1-4131-8B4C-E8646A0CB2CF}" type="presParOf" srcId="{B1031FF4-A5D0-41B5-9F77-0C9218328794}" destId="{F68F52AD-90B9-4C87-81C1-1DAEF877EA82}" srcOrd="1" destOrd="0" presId="urn:microsoft.com/office/officeart/2005/8/layout/hList1"/>
    <dgm:cxn modelId="{7C4FED07-B9CC-4E3C-8343-D79AD3C85397}" type="presParOf" srcId="{CF9A98E2-FB6D-46A3-B91A-2C9595A881D8}" destId="{3B5B1837-A604-47A3-9C89-EDBE4F004605}" srcOrd="1" destOrd="0" presId="urn:microsoft.com/office/officeart/2005/8/layout/hList1"/>
    <dgm:cxn modelId="{528E1CBF-B30F-4C0F-AD3E-C8FE6FC3A93F}" type="presParOf" srcId="{CF9A98E2-FB6D-46A3-B91A-2C9595A881D8}" destId="{5FB22294-3F11-4A1C-B3B6-E9E80B3CF53E}" srcOrd="2" destOrd="0" presId="urn:microsoft.com/office/officeart/2005/8/layout/hList1"/>
    <dgm:cxn modelId="{264CDEAD-9B6A-4BF7-8A92-CE9B62ADC47E}" type="presParOf" srcId="{5FB22294-3F11-4A1C-B3B6-E9E80B3CF53E}" destId="{835F3438-D97B-47D6-9375-B950DA2FFC3E}" srcOrd="0" destOrd="0" presId="urn:microsoft.com/office/officeart/2005/8/layout/hList1"/>
    <dgm:cxn modelId="{43BF25B4-A34C-4B7C-8E4F-57A187FBB628}" type="presParOf" srcId="{5FB22294-3F11-4A1C-B3B6-E9E80B3CF53E}" destId="{C17D5B3E-1B34-4587-8BE7-5EC9B7F39512}" srcOrd="1" destOrd="0" presId="urn:microsoft.com/office/officeart/2005/8/layout/hList1"/>
    <dgm:cxn modelId="{248C2C04-1619-4F94-9F1C-DFD72AB3EA67}" type="presParOf" srcId="{CF9A98E2-FB6D-46A3-B91A-2C9595A881D8}" destId="{1CFC193D-88E5-482D-A26D-72DD35CADEDD}" srcOrd="3" destOrd="0" presId="urn:microsoft.com/office/officeart/2005/8/layout/hList1"/>
    <dgm:cxn modelId="{47839C6E-0477-4EFE-BFCC-7E1469D2E14A}" type="presParOf" srcId="{CF9A98E2-FB6D-46A3-B91A-2C9595A881D8}" destId="{29DBDD14-3E20-4128-AD86-3945532E3337}" srcOrd="4" destOrd="0" presId="urn:microsoft.com/office/officeart/2005/8/layout/hList1"/>
    <dgm:cxn modelId="{B222B90F-AF17-4178-9EC3-4CA146B8CD4E}" type="presParOf" srcId="{29DBDD14-3E20-4128-AD86-3945532E3337}" destId="{0BC18BEA-D2B9-4B6C-AEB4-D097C9F6F80F}" srcOrd="0" destOrd="0" presId="urn:microsoft.com/office/officeart/2005/8/layout/hList1"/>
    <dgm:cxn modelId="{5AB7CE30-64FC-4937-A3C7-46CF03091EE2}" type="presParOf" srcId="{29DBDD14-3E20-4128-AD86-3945532E3337}" destId="{920B049E-1B5D-4C36-BE7E-C4FCA277047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70623EC-102F-4F46-97B2-8351A2674E37}" type="doc">
      <dgm:prSet loTypeId="urn:microsoft.com/office/officeart/2009/3/layout/SubStepProcess" loCatId="process" qsTypeId="urn:microsoft.com/office/officeart/2005/8/quickstyle/3d2" qsCatId="3D" csTypeId="urn:microsoft.com/office/officeart/2005/8/colors/accent1_2" csCatId="accent1" phldr="1"/>
      <dgm:spPr/>
      <dgm:t>
        <a:bodyPr/>
        <a:lstStyle/>
        <a:p>
          <a:endParaRPr lang="en-US"/>
        </a:p>
      </dgm:t>
    </dgm:pt>
    <dgm:pt modelId="{6BAC54ED-C485-4793-A611-AA0CF82E0DCC}">
      <dgm:prSet phldrT="[Text]"/>
      <dgm:spPr/>
      <dgm:t>
        <a:bodyPr/>
        <a:lstStyle/>
        <a:p>
          <a:r>
            <a:rPr lang="en-US" dirty="0"/>
            <a:t>Call</a:t>
          </a:r>
        </a:p>
      </dgm:t>
    </dgm:pt>
    <dgm:pt modelId="{F45CF37A-BE36-4617-82AA-F4C60E52D824}" type="parTrans" cxnId="{406B3F07-9180-4FC3-ACF1-DEE9CCD67C7F}">
      <dgm:prSet/>
      <dgm:spPr/>
      <dgm:t>
        <a:bodyPr/>
        <a:lstStyle/>
        <a:p>
          <a:endParaRPr lang="en-US"/>
        </a:p>
      </dgm:t>
    </dgm:pt>
    <dgm:pt modelId="{19AD1A3F-C2E2-4544-BE79-189E7544423F}" type="sibTrans" cxnId="{406B3F07-9180-4FC3-ACF1-DEE9CCD67C7F}">
      <dgm:prSet/>
      <dgm:spPr/>
      <dgm:t>
        <a:bodyPr/>
        <a:lstStyle/>
        <a:p>
          <a:endParaRPr lang="en-US"/>
        </a:p>
      </dgm:t>
    </dgm:pt>
    <dgm:pt modelId="{5D41C159-8966-4436-A41B-5232E1368AC2}">
      <dgm:prSet phldrT="[Text]"/>
      <dgm:spPr/>
      <dgm:t>
        <a:bodyPr/>
        <a:lstStyle/>
        <a:p>
          <a:r>
            <a:rPr lang="en-US" dirty="0"/>
            <a:t>Bean</a:t>
          </a:r>
        </a:p>
      </dgm:t>
    </dgm:pt>
    <dgm:pt modelId="{46FE5E66-C6D5-495A-8C68-28C416F104CD}" type="parTrans" cxnId="{76FDAC89-F522-4F12-A108-6BC2B23C4EB7}">
      <dgm:prSet/>
      <dgm:spPr/>
      <dgm:t>
        <a:bodyPr/>
        <a:lstStyle/>
        <a:p>
          <a:endParaRPr lang="en-US"/>
        </a:p>
      </dgm:t>
    </dgm:pt>
    <dgm:pt modelId="{7C8A07CF-D964-4A0F-813C-B97F3E5359A8}" type="sibTrans" cxnId="{76FDAC89-F522-4F12-A108-6BC2B23C4EB7}">
      <dgm:prSet/>
      <dgm:spPr/>
      <dgm:t>
        <a:bodyPr/>
        <a:lstStyle/>
        <a:p>
          <a:endParaRPr lang="en-US"/>
        </a:p>
      </dgm:t>
    </dgm:pt>
    <dgm:pt modelId="{684745DC-3CBF-4526-A90D-CD6C19ECF44E}">
      <dgm:prSet phldrT="[Text]"/>
      <dgm:spPr/>
      <dgm:t>
        <a:bodyPr/>
        <a:lstStyle/>
        <a:p>
          <a:r>
            <a:rPr lang="en-US" dirty="0"/>
            <a:t>Another Bean</a:t>
          </a:r>
        </a:p>
      </dgm:t>
    </dgm:pt>
    <dgm:pt modelId="{52F0E351-3899-4D9D-BAE3-3E483D34ED90}" type="parTrans" cxnId="{D2D4CFFA-9624-41E7-8D56-935BF398F0DE}">
      <dgm:prSet/>
      <dgm:spPr/>
      <dgm:t>
        <a:bodyPr/>
        <a:lstStyle/>
        <a:p>
          <a:endParaRPr lang="en-US"/>
        </a:p>
      </dgm:t>
    </dgm:pt>
    <dgm:pt modelId="{7353E36C-1C35-4FEC-AABE-49653572C8F0}" type="sibTrans" cxnId="{D2D4CFFA-9624-41E7-8D56-935BF398F0DE}">
      <dgm:prSet/>
      <dgm:spPr/>
      <dgm:t>
        <a:bodyPr/>
        <a:lstStyle/>
        <a:p>
          <a:endParaRPr lang="en-US"/>
        </a:p>
      </dgm:t>
    </dgm:pt>
    <dgm:pt modelId="{977C4C96-A35F-4501-930E-A278499EB0EB}">
      <dgm:prSet phldrT="[Text]"/>
      <dgm:spPr/>
      <dgm:t>
        <a:bodyPr/>
        <a:lstStyle/>
        <a:p>
          <a:r>
            <a:rPr lang="en-US" dirty="0"/>
            <a:t>Call </a:t>
          </a:r>
        </a:p>
      </dgm:t>
    </dgm:pt>
    <dgm:pt modelId="{0E6A32DA-31A4-48E2-9F6F-29AD21DFE71C}" type="parTrans" cxnId="{A794DA5D-6CC3-40A4-96C7-85DD87FFFF93}">
      <dgm:prSet/>
      <dgm:spPr/>
      <dgm:t>
        <a:bodyPr/>
        <a:lstStyle/>
        <a:p>
          <a:endParaRPr lang="en-US"/>
        </a:p>
      </dgm:t>
    </dgm:pt>
    <dgm:pt modelId="{D62221FD-21EB-42C0-87F8-AACE63DB449C}" type="sibTrans" cxnId="{A794DA5D-6CC3-40A4-96C7-85DD87FFFF93}">
      <dgm:prSet/>
      <dgm:spPr/>
      <dgm:t>
        <a:bodyPr/>
        <a:lstStyle/>
        <a:p>
          <a:endParaRPr lang="en-US"/>
        </a:p>
      </dgm:t>
    </dgm:pt>
    <dgm:pt modelId="{8D0CF257-AEDE-4BEF-9531-94EA24BB8642}">
      <dgm:prSet phldrT="[Text]">
        <dgm:style>
          <a:lnRef idx="1">
            <a:schemeClr val="accent4"/>
          </a:lnRef>
          <a:fillRef idx="3">
            <a:schemeClr val="accent4"/>
          </a:fillRef>
          <a:effectRef idx="2">
            <a:schemeClr val="accent4"/>
          </a:effectRef>
          <a:fontRef idx="minor">
            <a:schemeClr val="lt1"/>
          </a:fontRef>
        </dgm:style>
      </dgm:prSet>
      <dgm:spPr/>
      <dgm:t>
        <a:bodyPr/>
        <a:lstStyle/>
        <a:p>
          <a:r>
            <a:rPr lang="en-US" dirty="0"/>
            <a:t>Someone</a:t>
          </a:r>
        </a:p>
      </dgm:t>
    </dgm:pt>
    <dgm:pt modelId="{B20481E5-C144-4D0D-A12F-2318ACF44C71}" type="sibTrans" cxnId="{820A6629-61C1-48B1-B81D-7D0FF597DE1E}">
      <dgm:prSet/>
      <dgm:spPr/>
      <dgm:t>
        <a:bodyPr/>
        <a:lstStyle/>
        <a:p>
          <a:endParaRPr lang="en-US"/>
        </a:p>
      </dgm:t>
    </dgm:pt>
    <dgm:pt modelId="{E1D56823-18DF-45E8-9DA4-70123D3C6E1A}" type="parTrans" cxnId="{820A6629-61C1-48B1-B81D-7D0FF597DE1E}">
      <dgm:prSet/>
      <dgm:spPr/>
      <dgm:t>
        <a:bodyPr/>
        <a:lstStyle/>
        <a:p>
          <a:endParaRPr lang="en-US"/>
        </a:p>
      </dgm:t>
    </dgm:pt>
    <dgm:pt modelId="{2AD1194B-32DF-40E8-8285-99295C31B138}" type="pres">
      <dgm:prSet presAssocID="{C70623EC-102F-4F46-97B2-8351A2674E37}" presName="Name0" presStyleCnt="0">
        <dgm:presLayoutVars>
          <dgm:chMax val="7"/>
          <dgm:dir/>
          <dgm:animOne val="branch"/>
        </dgm:presLayoutVars>
      </dgm:prSet>
      <dgm:spPr/>
    </dgm:pt>
    <dgm:pt modelId="{8500424E-988D-44E9-9B8C-88360FCEBF9A}" type="pres">
      <dgm:prSet presAssocID="{8D0CF257-AEDE-4BEF-9531-94EA24BB8642}" presName="parTx1" presStyleLbl="node1" presStyleIdx="0" presStyleCnt="3"/>
      <dgm:spPr/>
    </dgm:pt>
    <dgm:pt modelId="{097C1F6D-BEDF-4382-A920-56560E56CD8C}" type="pres">
      <dgm:prSet presAssocID="{8D0CF257-AEDE-4BEF-9531-94EA24BB8642}" presName="spPre1" presStyleCnt="0"/>
      <dgm:spPr/>
    </dgm:pt>
    <dgm:pt modelId="{FF65C235-36D2-4F71-8699-665AC7095AA9}" type="pres">
      <dgm:prSet presAssocID="{8D0CF257-AEDE-4BEF-9531-94EA24BB8642}" presName="chLin1" presStyleCnt="0"/>
      <dgm:spPr/>
    </dgm:pt>
    <dgm:pt modelId="{1707292B-F725-4E5D-B5B4-D181E201ABEA}" type="pres">
      <dgm:prSet presAssocID="{F45CF37A-BE36-4617-82AA-F4C60E52D824}" presName="Name11" presStyleLbl="parChTrans1D1" presStyleIdx="0" presStyleCnt="8"/>
      <dgm:spPr/>
    </dgm:pt>
    <dgm:pt modelId="{FC069E91-B0CC-4D35-9EC2-CDC0344F888D}" type="pres">
      <dgm:prSet presAssocID="{F45CF37A-BE36-4617-82AA-F4C60E52D824}" presName="Name31" presStyleLbl="parChTrans1D1" presStyleIdx="1" presStyleCnt="8"/>
      <dgm:spPr/>
    </dgm:pt>
    <dgm:pt modelId="{484441EF-591D-42AC-8566-D89E293C94EE}" type="pres">
      <dgm:prSet presAssocID="{6BAC54ED-C485-4793-A611-AA0CF82E0DCC}" presName="top1" presStyleCnt="0"/>
      <dgm:spPr/>
    </dgm:pt>
    <dgm:pt modelId="{6670FD28-4FD4-4F55-99FC-9E781D669FB3}" type="pres">
      <dgm:prSet presAssocID="{6BAC54ED-C485-4793-A611-AA0CF82E0DCC}" presName="txAndLines1" presStyleCnt="0"/>
      <dgm:spPr/>
    </dgm:pt>
    <dgm:pt modelId="{B3901CAF-2FE7-4A91-84FA-6276E26E7EEE}" type="pres">
      <dgm:prSet presAssocID="{6BAC54ED-C485-4793-A611-AA0CF82E0DCC}" presName="anchor1" presStyleCnt="0"/>
      <dgm:spPr/>
    </dgm:pt>
    <dgm:pt modelId="{48A06C3B-6BFF-444A-9588-8F20C5544CA2}" type="pres">
      <dgm:prSet presAssocID="{6BAC54ED-C485-4793-A611-AA0CF82E0DCC}" presName="backup1" presStyleCnt="0"/>
      <dgm:spPr/>
    </dgm:pt>
    <dgm:pt modelId="{A3F3C135-A2BE-4C35-A428-C3D1D2A58433}" type="pres">
      <dgm:prSet presAssocID="{6BAC54ED-C485-4793-A611-AA0CF82E0DCC}" presName="preLine1" presStyleLbl="parChTrans1D1" presStyleIdx="2" presStyleCnt="8"/>
      <dgm:spPr/>
    </dgm:pt>
    <dgm:pt modelId="{A8E61B8F-015A-4412-8E5A-585C43246E46}" type="pres">
      <dgm:prSet presAssocID="{6BAC54ED-C485-4793-A611-AA0CF82E0DCC}" presName="desTx1" presStyleLbl="revTx" presStyleIdx="0" presStyleCnt="0" custLinFactNeighborX="12351" custLinFactNeighborY="-49351">
        <dgm:presLayoutVars>
          <dgm:bulletEnabled val="1"/>
        </dgm:presLayoutVars>
      </dgm:prSet>
      <dgm:spPr/>
    </dgm:pt>
    <dgm:pt modelId="{BEE59721-1142-4267-94F8-5905DA4236BC}" type="pres">
      <dgm:prSet presAssocID="{6BAC54ED-C485-4793-A611-AA0CF82E0DCC}" presName="postLine1" presStyleLbl="parChTrans1D1" presStyleIdx="3" presStyleCnt="8"/>
      <dgm:spPr/>
    </dgm:pt>
    <dgm:pt modelId="{04F95BDC-1322-4B24-8B99-75B37C47E84E}" type="pres">
      <dgm:prSet presAssocID="{8D0CF257-AEDE-4BEF-9531-94EA24BB8642}" presName="spPost1" presStyleCnt="0"/>
      <dgm:spPr/>
    </dgm:pt>
    <dgm:pt modelId="{670E67D4-C77D-421B-95E1-E7D5B242DE76}" type="pres">
      <dgm:prSet presAssocID="{5D41C159-8966-4436-A41B-5232E1368AC2}" presName="parTx2" presStyleLbl="node1" presStyleIdx="1" presStyleCnt="3"/>
      <dgm:spPr/>
    </dgm:pt>
    <dgm:pt modelId="{3E8E928D-DAD3-4C30-9F9F-919EF1E68221}" type="pres">
      <dgm:prSet presAssocID="{5D41C159-8966-4436-A41B-5232E1368AC2}" presName="spPre2" presStyleCnt="0"/>
      <dgm:spPr/>
    </dgm:pt>
    <dgm:pt modelId="{F010ED9F-09D8-4E56-AB5C-0A1F59027DAE}" type="pres">
      <dgm:prSet presAssocID="{5D41C159-8966-4436-A41B-5232E1368AC2}" presName="chLin2" presStyleCnt="0"/>
      <dgm:spPr/>
    </dgm:pt>
    <dgm:pt modelId="{38D7FAFF-7BA2-4571-B739-504B4CC34618}" type="pres">
      <dgm:prSet presAssocID="{0E6A32DA-31A4-48E2-9F6F-29AD21DFE71C}" presName="Name45" presStyleLbl="parChTrans1D1" presStyleIdx="4" presStyleCnt="8"/>
      <dgm:spPr/>
    </dgm:pt>
    <dgm:pt modelId="{50F9FB9B-C21A-4CEE-8A66-B9BE6C7C836B}" type="pres">
      <dgm:prSet presAssocID="{0E6A32DA-31A4-48E2-9F6F-29AD21DFE71C}" presName="Name65" presStyleLbl="parChTrans1D1" presStyleIdx="5" presStyleCnt="8"/>
      <dgm:spPr/>
    </dgm:pt>
    <dgm:pt modelId="{1E3B90EF-080A-4D55-8116-6A2F46C1A71E}" type="pres">
      <dgm:prSet presAssocID="{977C4C96-A35F-4501-930E-A278499EB0EB}" presName="top2" presStyleCnt="0"/>
      <dgm:spPr/>
    </dgm:pt>
    <dgm:pt modelId="{E579438A-953E-4EE9-97A2-DBFC50AC5897}" type="pres">
      <dgm:prSet presAssocID="{977C4C96-A35F-4501-930E-A278499EB0EB}" presName="txAndLines2" presStyleCnt="0"/>
      <dgm:spPr/>
    </dgm:pt>
    <dgm:pt modelId="{C481D058-6255-4F6A-A604-977F4F12E865}" type="pres">
      <dgm:prSet presAssocID="{977C4C96-A35F-4501-930E-A278499EB0EB}" presName="anchor2" presStyleCnt="0"/>
      <dgm:spPr/>
    </dgm:pt>
    <dgm:pt modelId="{D125E23B-1A78-49FB-8ED5-83BAF584A27E}" type="pres">
      <dgm:prSet presAssocID="{977C4C96-A35F-4501-930E-A278499EB0EB}" presName="backup2" presStyleCnt="0"/>
      <dgm:spPr/>
    </dgm:pt>
    <dgm:pt modelId="{22A4EEE0-401D-42C2-BE39-0925594A6098}" type="pres">
      <dgm:prSet presAssocID="{977C4C96-A35F-4501-930E-A278499EB0EB}" presName="preLine2" presStyleLbl="parChTrans1D1" presStyleIdx="6" presStyleCnt="8"/>
      <dgm:spPr/>
    </dgm:pt>
    <dgm:pt modelId="{548876B4-ABC1-4013-B83C-82582EDC6CBC}" type="pres">
      <dgm:prSet presAssocID="{977C4C96-A35F-4501-930E-A278499EB0EB}" presName="desTx2" presStyleLbl="revTx" presStyleIdx="0" presStyleCnt="0" custLinFactNeighborY="-46448">
        <dgm:presLayoutVars>
          <dgm:bulletEnabled val="1"/>
        </dgm:presLayoutVars>
      </dgm:prSet>
      <dgm:spPr/>
    </dgm:pt>
    <dgm:pt modelId="{F6A3E3F9-61EC-4A32-BD92-EF71A63E818E}" type="pres">
      <dgm:prSet presAssocID="{977C4C96-A35F-4501-930E-A278499EB0EB}" presName="postLine2" presStyleLbl="parChTrans1D1" presStyleIdx="7" presStyleCnt="8"/>
      <dgm:spPr/>
    </dgm:pt>
    <dgm:pt modelId="{5C63108A-9B2D-4058-A290-5C26736CE87A}" type="pres">
      <dgm:prSet presAssocID="{5D41C159-8966-4436-A41B-5232E1368AC2}" presName="spPost2" presStyleCnt="0"/>
      <dgm:spPr/>
    </dgm:pt>
    <dgm:pt modelId="{9F535EA8-9A8A-4DD5-9391-5445267DA54A}" type="pres">
      <dgm:prSet presAssocID="{684745DC-3CBF-4526-A90D-CD6C19ECF44E}" presName="parTx3" presStyleLbl="node1" presStyleIdx="2" presStyleCnt="3"/>
      <dgm:spPr/>
    </dgm:pt>
  </dgm:ptLst>
  <dgm:cxnLst>
    <dgm:cxn modelId="{4E180268-E048-4C68-8519-96B2D2A7E71E}" type="presOf" srcId="{8D0CF257-AEDE-4BEF-9531-94EA24BB8642}" destId="{8500424E-988D-44E9-9B8C-88360FCEBF9A}" srcOrd="0" destOrd="0" presId="urn:microsoft.com/office/officeart/2009/3/layout/SubStepProcess"/>
    <dgm:cxn modelId="{AEF3D9AB-CE80-4781-84D3-CD95825814E8}" type="presOf" srcId="{6BAC54ED-C485-4793-A611-AA0CF82E0DCC}" destId="{A8E61B8F-015A-4412-8E5A-585C43246E46}" srcOrd="0" destOrd="0" presId="urn:microsoft.com/office/officeart/2009/3/layout/SubStepProcess"/>
    <dgm:cxn modelId="{0E771448-4594-4069-9A27-606F59FC17D2}" type="presOf" srcId="{977C4C96-A35F-4501-930E-A278499EB0EB}" destId="{548876B4-ABC1-4013-B83C-82582EDC6CBC}" srcOrd="0" destOrd="0" presId="urn:microsoft.com/office/officeart/2009/3/layout/SubStepProcess"/>
    <dgm:cxn modelId="{406B3F07-9180-4FC3-ACF1-DEE9CCD67C7F}" srcId="{8D0CF257-AEDE-4BEF-9531-94EA24BB8642}" destId="{6BAC54ED-C485-4793-A611-AA0CF82E0DCC}" srcOrd="0" destOrd="0" parTransId="{F45CF37A-BE36-4617-82AA-F4C60E52D824}" sibTransId="{19AD1A3F-C2E2-4544-BE79-189E7544423F}"/>
    <dgm:cxn modelId="{C7748D33-A454-4D3E-BD4F-BC0C5A5730AE}" type="presOf" srcId="{C70623EC-102F-4F46-97B2-8351A2674E37}" destId="{2AD1194B-32DF-40E8-8285-99295C31B138}" srcOrd="0" destOrd="0" presId="urn:microsoft.com/office/officeart/2009/3/layout/SubStepProcess"/>
    <dgm:cxn modelId="{483DA87F-CF6E-4709-906D-1F12343DBCC5}" type="presOf" srcId="{5D41C159-8966-4436-A41B-5232E1368AC2}" destId="{670E67D4-C77D-421B-95E1-E7D5B242DE76}" srcOrd="0" destOrd="0" presId="urn:microsoft.com/office/officeart/2009/3/layout/SubStepProcess"/>
    <dgm:cxn modelId="{A794DA5D-6CC3-40A4-96C7-85DD87FFFF93}" srcId="{5D41C159-8966-4436-A41B-5232E1368AC2}" destId="{977C4C96-A35F-4501-930E-A278499EB0EB}" srcOrd="0" destOrd="0" parTransId="{0E6A32DA-31A4-48E2-9F6F-29AD21DFE71C}" sibTransId="{D62221FD-21EB-42C0-87F8-AACE63DB449C}"/>
    <dgm:cxn modelId="{EF060700-C059-47A5-A8BC-50060A2878DF}" type="presOf" srcId="{684745DC-3CBF-4526-A90D-CD6C19ECF44E}" destId="{9F535EA8-9A8A-4DD5-9391-5445267DA54A}" srcOrd="0" destOrd="0" presId="urn:microsoft.com/office/officeart/2009/3/layout/SubStepProcess"/>
    <dgm:cxn modelId="{76FDAC89-F522-4F12-A108-6BC2B23C4EB7}" srcId="{C70623EC-102F-4F46-97B2-8351A2674E37}" destId="{5D41C159-8966-4436-A41B-5232E1368AC2}" srcOrd="1" destOrd="0" parTransId="{46FE5E66-C6D5-495A-8C68-28C416F104CD}" sibTransId="{7C8A07CF-D964-4A0F-813C-B97F3E5359A8}"/>
    <dgm:cxn modelId="{D2D4CFFA-9624-41E7-8D56-935BF398F0DE}" srcId="{C70623EC-102F-4F46-97B2-8351A2674E37}" destId="{684745DC-3CBF-4526-A90D-CD6C19ECF44E}" srcOrd="2" destOrd="0" parTransId="{52F0E351-3899-4D9D-BAE3-3E483D34ED90}" sibTransId="{7353E36C-1C35-4FEC-AABE-49653572C8F0}"/>
    <dgm:cxn modelId="{820A6629-61C1-48B1-B81D-7D0FF597DE1E}" srcId="{C70623EC-102F-4F46-97B2-8351A2674E37}" destId="{8D0CF257-AEDE-4BEF-9531-94EA24BB8642}" srcOrd="0" destOrd="0" parTransId="{E1D56823-18DF-45E8-9DA4-70123D3C6E1A}" sibTransId="{B20481E5-C144-4D0D-A12F-2318ACF44C71}"/>
    <dgm:cxn modelId="{39B35633-A64D-40E1-8278-642B47D5F513}" type="presParOf" srcId="{2AD1194B-32DF-40E8-8285-99295C31B138}" destId="{8500424E-988D-44E9-9B8C-88360FCEBF9A}" srcOrd="0" destOrd="0" presId="urn:microsoft.com/office/officeart/2009/3/layout/SubStepProcess"/>
    <dgm:cxn modelId="{B13E42AC-8BCE-441E-B52B-B08D578282E2}" type="presParOf" srcId="{2AD1194B-32DF-40E8-8285-99295C31B138}" destId="{097C1F6D-BEDF-4382-A920-56560E56CD8C}" srcOrd="1" destOrd="0" presId="urn:microsoft.com/office/officeart/2009/3/layout/SubStepProcess"/>
    <dgm:cxn modelId="{FFB1266F-2978-4028-81CF-E75E719D96EC}" type="presParOf" srcId="{2AD1194B-32DF-40E8-8285-99295C31B138}" destId="{FF65C235-36D2-4F71-8699-665AC7095AA9}" srcOrd="2" destOrd="0" presId="urn:microsoft.com/office/officeart/2009/3/layout/SubStepProcess"/>
    <dgm:cxn modelId="{E6AD89C5-54D4-456A-95CC-992729427A3A}" type="presParOf" srcId="{FF65C235-36D2-4F71-8699-665AC7095AA9}" destId="{1707292B-F725-4E5D-B5B4-D181E201ABEA}" srcOrd="0" destOrd="0" presId="urn:microsoft.com/office/officeart/2009/3/layout/SubStepProcess"/>
    <dgm:cxn modelId="{9E7DC726-F9C0-421F-B54F-7B57B55B5E31}" type="presParOf" srcId="{FF65C235-36D2-4F71-8699-665AC7095AA9}" destId="{FC069E91-B0CC-4D35-9EC2-CDC0344F888D}" srcOrd="1" destOrd="0" presId="urn:microsoft.com/office/officeart/2009/3/layout/SubStepProcess"/>
    <dgm:cxn modelId="{349C8B28-9DF2-47BE-9ED7-F067FBA17CC3}" type="presParOf" srcId="{FF65C235-36D2-4F71-8699-665AC7095AA9}" destId="{484441EF-591D-42AC-8566-D89E293C94EE}" srcOrd="2" destOrd="0" presId="urn:microsoft.com/office/officeart/2009/3/layout/SubStepProcess"/>
    <dgm:cxn modelId="{AD5F22F5-C953-40B1-B5CF-096372D34196}" type="presParOf" srcId="{FF65C235-36D2-4F71-8699-665AC7095AA9}" destId="{6670FD28-4FD4-4F55-99FC-9E781D669FB3}" srcOrd="3" destOrd="0" presId="urn:microsoft.com/office/officeart/2009/3/layout/SubStepProcess"/>
    <dgm:cxn modelId="{48899639-B518-474E-8713-35132191C6BF}" type="presParOf" srcId="{6670FD28-4FD4-4F55-99FC-9E781D669FB3}" destId="{B3901CAF-2FE7-4A91-84FA-6276E26E7EEE}" srcOrd="0" destOrd="0" presId="urn:microsoft.com/office/officeart/2009/3/layout/SubStepProcess"/>
    <dgm:cxn modelId="{0DEFAF60-3FCA-4B64-AA3F-219EEDFF2BF6}" type="presParOf" srcId="{6670FD28-4FD4-4F55-99FC-9E781D669FB3}" destId="{48A06C3B-6BFF-444A-9588-8F20C5544CA2}" srcOrd="1" destOrd="0" presId="urn:microsoft.com/office/officeart/2009/3/layout/SubStepProcess"/>
    <dgm:cxn modelId="{6A58BE4A-6DB9-4A6F-8CE4-F5F796657E04}" type="presParOf" srcId="{6670FD28-4FD4-4F55-99FC-9E781D669FB3}" destId="{A3F3C135-A2BE-4C35-A428-C3D1D2A58433}" srcOrd="2" destOrd="0" presId="urn:microsoft.com/office/officeart/2009/3/layout/SubStepProcess"/>
    <dgm:cxn modelId="{F687B40B-A5A0-48FA-A2CE-5CB79D053B67}" type="presParOf" srcId="{6670FD28-4FD4-4F55-99FC-9E781D669FB3}" destId="{A8E61B8F-015A-4412-8E5A-585C43246E46}" srcOrd="3" destOrd="0" presId="urn:microsoft.com/office/officeart/2009/3/layout/SubStepProcess"/>
    <dgm:cxn modelId="{9CE9CCDB-DC72-4458-AEDC-CD444555CC4F}" type="presParOf" srcId="{6670FD28-4FD4-4F55-99FC-9E781D669FB3}" destId="{BEE59721-1142-4267-94F8-5905DA4236BC}" srcOrd="4" destOrd="0" presId="urn:microsoft.com/office/officeart/2009/3/layout/SubStepProcess"/>
    <dgm:cxn modelId="{A32777A7-532D-410F-A52B-33D4789674A5}" type="presParOf" srcId="{2AD1194B-32DF-40E8-8285-99295C31B138}" destId="{04F95BDC-1322-4B24-8B99-75B37C47E84E}" srcOrd="3" destOrd="0" presId="urn:microsoft.com/office/officeart/2009/3/layout/SubStepProcess"/>
    <dgm:cxn modelId="{B39D5F1C-0B65-4328-A9A5-AE8D5EBDB2D3}" type="presParOf" srcId="{2AD1194B-32DF-40E8-8285-99295C31B138}" destId="{670E67D4-C77D-421B-95E1-E7D5B242DE76}" srcOrd="4" destOrd="0" presId="urn:microsoft.com/office/officeart/2009/3/layout/SubStepProcess"/>
    <dgm:cxn modelId="{107DD641-DA0F-412D-A755-1C12A49B4755}" type="presParOf" srcId="{2AD1194B-32DF-40E8-8285-99295C31B138}" destId="{3E8E928D-DAD3-4C30-9F9F-919EF1E68221}" srcOrd="5" destOrd="0" presId="urn:microsoft.com/office/officeart/2009/3/layout/SubStepProcess"/>
    <dgm:cxn modelId="{78B52ECF-0323-45C5-878D-FA3EDACA2AD2}" type="presParOf" srcId="{2AD1194B-32DF-40E8-8285-99295C31B138}" destId="{F010ED9F-09D8-4E56-AB5C-0A1F59027DAE}" srcOrd="6" destOrd="0" presId="urn:microsoft.com/office/officeart/2009/3/layout/SubStepProcess"/>
    <dgm:cxn modelId="{F7C84D31-EE73-4EDC-A39B-714FAD2F14AE}" type="presParOf" srcId="{F010ED9F-09D8-4E56-AB5C-0A1F59027DAE}" destId="{38D7FAFF-7BA2-4571-B739-504B4CC34618}" srcOrd="0" destOrd="0" presId="urn:microsoft.com/office/officeart/2009/3/layout/SubStepProcess"/>
    <dgm:cxn modelId="{80E6527D-0829-4C40-94F4-561E87F9C8CD}" type="presParOf" srcId="{F010ED9F-09D8-4E56-AB5C-0A1F59027DAE}" destId="{50F9FB9B-C21A-4CEE-8A66-B9BE6C7C836B}" srcOrd="1" destOrd="0" presId="urn:microsoft.com/office/officeart/2009/3/layout/SubStepProcess"/>
    <dgm:cxn modelId="{4A933B66-EB14-477C-A311-7541178F6508}" type="presParOf" srcId="{F010ED9F-09D8-4E56-AB5C-0A1F59027DAE}" destId="{1E3B90EF-080A-4D55-8116-6A2F46C1A71E}" srcOrd="2" destOrd="0" presId="urn:microsoft.com/office/officeart/2009/3/layout/SubStepProcess"/>
    <dgm:cxn modelId="{E4B0F6DD-CC57-44BB-AAB7-D73C5BF6C37A}" type="presParOf" srcId="{F010ED9F-09D8-4E56-AB5C-0A1F59027DAE}" destId="{E579438A-953E-4EE9-97A2-DBFC50AC5897}" srcOrd="3" destOrd="0" presId="urn:microsoft.com/office/officeart/2009/3/layout/SubStepProcess"/>
    <dgm:cxn modelId="{42983DF0-1703-47A8-8D9F-A58A139F1338}" type="presParOf" srcId="{E579438A-953E-4EE9-97A2-DBFC50AC5897}" destId="{C481D058-6255-4F6A-A604-977F4F12E865}" srcOrd="0" destOrd="0" presId="urn:microsoft.com/office/officeart/2009/3/layout/SubStepProcess"/>
    <dgm:cxn modelId="{AECFC3B5-238B-4E5C-80EA-E258852E36B8}" type="presParOf" srcId="{E579438A-953E-4EE9-97A2-DBFC50AC5897}" destId="{D125E23B-1A78-49FB-8ED5-83BAF584A27E}" srcOrd="1" destOrd="0" presId="urn:microsoft.com/office/officeart/2009/3/layout/SubStepProcess"/>
    <dgm:cxn modelId="{68E91F6E-CF9F-43B6-8C62-082F660EF19F}" type="presParOf" srcId="{E579438A-953E-4EE9-97A2-DBFC50AC5897}" destId="{22A4EEE0-401D-42C2-BE39-0925594A6098}" srcOrd="2" destOrd="0" presId="urn:microsoft.com/office/officeart/2009/3/layout/SubStepProcess"/>
    <dgm:cxn modelId="{A504678E-7AC2-4945-AEDD-0B4DDD313282}" type="presParOf" srcId="{E579438A-953E-4EE9-97A2-DBFC50AC5897}" destId="{548876B4-ABC1-4013-B83C-82582EDC6CBC}" srcOrd="3" destOrd="0" presId="urn:microsoft.com/office/officeart/2009/3/layout/SubStepProcess"/>
    <dgm:cxn modelId="{41D4B99B-49BD-4B4E-AFE1-D703EA4587E5}" type="presParOf" srcId="{E579438A-953E-4EE9-97A2-DBFC50AC5897}" destId="{F6A3E3F9-61EC-4A32-BD92-EF71A63E818E}" srcOrd="4" destOrd="0" presId="urn:microsoft.com/office/officeart/2009/3/layout/SubStepProcess"/>
    <dgm:cxn modelId="{153371B7-B4A5-47CD-B7F1-22EBB9542C2B}" type="presParOf" srcId="{2AD1194B-32DF-40E8-8285-99295C31B138}" destId="{5C63108A-9B2D-4058-A290-5C26736CE87A}" srcOrd="7" destOrd="0" presId="urn:microsoft.com/office/officeart/2009/3/layout/SubStepProcess"/>
    <dgm:cxn modelId="{94BB3410-DFA5-4316-830D-25094C5EA493}" type="presParOf" srcId="{2AD1194B-32DF-40E8-8285-99295C31B138}" destId="{9F535EA8-9A8A-4DD5-9391-5445267DA54A}" srcOrd="8" destOrd="0" presId="urn:microsoft.com/office/officeart/2009/3/layout/SubSte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70623EC-102F-4F46-97B2-8351A2674E37}" type="doc">
      <dgm:prSet loTypeId="urn:microsoft.com/office/officeart/2009/3/layout/SubStepProcess" loCatId="process" qsTypeId="urn:microsoft.com/office/officeart/2005/8/quickstyle/3d2" qsCatId="3D" csTypeId="urn:microsoft.com/office/officeart/2005/8/colors/accent1_2" csCatId="accent1" phldr="1"/>
      <dgm:spPr/>
      <dgm:t>
        <a:bodyPr/>
        <a:lstStyle/>
        <a:p>
          <a:endParaRPr lang="en-US"/>
        </a:p>
      </dgm:t>
    </dgm:pt>
    <dgm:pt modelId="{6BAC54ED-C485-4793-A611-AA0CF82E0DCC}">
      <dgm:prSet phldrT="[Text]"/>
      <dgm:spPr/>
      <dgm:t>
        <a:bodyPr/>
        <a:lstStyle/>
        <a:p>
          <a:r>
            <a:rPr lang="en-US" dirty="0"/>
            <a:t>Call</a:t>
          </a:r>
        </a:p>
      </dgm:t>
    </dgm:pt>
    <dgm:pt modelId="{F45CF37A-BE36-4617-82AA-F4C60E52D824}" type="parTrans" cxnId="{406B3F07-9180-4FC3-ACF1-DEE9CCD67C7F}">
      <dgm:prSet/>
      <dgm:spPr/>
      <dgm:t>
        <a:bodyPr/>
        <a:lstStyle/>
        <a:p>
          <a:endParaRPr lang="en-US"/>
        </a:p>
      </dgm:t>
    </dgm:pt>
    <dgm:pt modelId="{19AD1A3F-C2E2-4544-BE79-189E7544423F}" type="sibTrans" cxnId="{406B3F07-9180-4FC3-ACF1-DEE9CCD67C7F}">
      <dgm:prSet/>
      <dgm:spPr/>
      <dgm:t>
        <a:bodyPr/>
        <a:lstStyle/>
        <a:p>
          <a:endParaRPr lang="en-US"/>
        </a:p>
      </dgm:t>
    </dgm:pt>
    <dgm:pt modelId="{33D5D001-8D6A-4647-9E01-B8710A728717}">
      <dgm:prSet phldrT="[Text]"/>
      <dgm:spPr/>
      <dgm:t>
        <a:bodyPr/>
        <a:lstStyle/>
        <a:p>
          <a:r>
            <a:rPr lang="en-US" dirty="0"/>
            <a:t>Intercept</a:t>
          </a:r>
        </a:p>
      </dgm:t>
    </dgm:pt>
    <dgm:pt modelId="{3DF00B47-02F6-45D6-856C-20835787A5FD}" type="parTrans" cxnId="{A89245B1-05CA-48A4-A572-C0C437E7B292}">
      <dgm:prSet/>
      <dgm:spPr/>
      <dgm:t>
        <a:bodyPr/>
        <a:lstStyle/>
        <a:p>
          <a:endParaRPr lang="en-US"/>
        </a:p>
      </dgm:t>
    </dgm:pt>
    <dgm:pt modelId="{4449824A-A079-4ED3-A99B-EC0C9E7D9E70}" type="sibTrans" cxnId="{A89245B1-05CA-48A4-A572-C0C437E7B292}">
      <dgm:prSet/>
      <dgm:spPr/>
      <dgm:t>
        <a:bodyPr/>
        <a:lstStyle/>
        <a:p>
          <a:endParaRPr lang="en-US"/>
        </a:p>
      </dgm:t>
    </dgm:pt>
    <dgm:pt modelId="{5D41C159-8966-4436-A41B-5232E1368AC2}">
      <dgm:prSet phldrT="[Text]"/>
      <dgm:spPr/>
      <dgm:t>
        <a:bodyPr/>
        <a:lstStyle/>
        <a:p>
          <a:r>
            <a:rPr lang="en-US" dirty="0"/>
            <a:t>Bean</a:t>
          </a:r>
        </a:p>
      </dgm:t>
    </dgm:pt>
    <dgm:pt modelId="{46FE5E66-C6D5-495A-8C68-28C416F104CD}" type="parTrans" cxnId="{76FDAC89-F522-4F12-A108-6BC2B23C4EB7}">
      <dgm:prSet/>
      <dgm:spPr/>
      <dgm:t>
        <a:bodyPr/>
        <a:lstStyle/>
        <a:p>
          <a:endParaRPr lang="en-US"/>
        </a:p>
      </dgm:t>
    </dgm:pt>
    <dgm:pt modelId="{7C8A07CF-D964-4A0F-813C-B97F3E5359A8}" type="sibTrans" cxnId="{76FDAC89-F522-4F12-A108-6BC2B23C4EB7}">
      <dgm:prSet/>
      <dgm:spPr/>
      <dgm:t>
        <a:bodyPr/>
        <a:lstStyle/>
        <a:p>
          <a:endParaRPr lang="en-US"/>
        </a:p>
      </dgm:t>
    </dgm:pt>
    <dgm:pt modelId="{684745DC-3CBF-4526-A90D-CD6C19ECF44E}">
      <dgm:prSet phldrT="[Text]"/>
      <dgm:spPr/>
      <dgm:t>
        <a:bodyPr/>
        <a:lstStyle/>
        <a:p>
          <a:r>
            <a:rPr lang="en-US" dirty="0"/>
            <a:t>Another Bean</a:t>
          </a:r>
        </a:p>
      </dgm:t>
    </dgm:pt>
    <dgm:pt modelId="{52F0E351-3899-4D9D-BAE3-3E483D34ED90}" type="parTrans" cxnId="{D2D4CFFA-9624-41E7-8D56-935BF398F0DE}">
      <dgm:prSet/>
      <dgm:spPr/>
      <dgm:t>
        <a:bodyPr/>
        <a:lstStyle/>
        <a:p>
          <a:endParaRPr lang="en-US"/>
        </a:p>
      </dgm:t>
    </dgm:pt>
    <dgm:pt modelId="{7353E36C-1C35-4FEC-AABE-49653572C8F0}" type="sibTrans" cxnId="{D2D4CFFA-9624-41E7-8D56-935BF398F0DE}">
      <dgm:prSet/>
      <dgm:spPr/>
      <dgm:t>
        <a:bodyPr/>
        <a:lstStyle/>
        <a:p>
          <a:endParaRPr lang="en-US"/>
        </a:p>
      </dgm:t>
    </dgm:pt>
    <dgm:pt modelId="{977C4C96-A35F-4501-930E-A278499EB0EB}">
      <dgm:prSet phldrT="[Text]"/>
      <dgm:spPr/>
      <dgm:t>
        <a:bodyPr/>
        <a:lstStyle/>
        <a:p>
          <a:r>
            <a:rPr lang="en-US" dirty="0"/>
            <a:t>Call </a:t>
          </a:r>
        </a:p>
      </dgm:t>
    </dgm:pt>
    <dgm:pt modelId="{0E6A32DA-31A4-48E2-9F6F-29AD21DFE71C}" type="parTrans" cxnId="{A794DA5D-6CC3-40A4-96C7-85DD87FFFF93}">
      <dgm:prSet/>
      <dgm:spPr/>
      <dgm:t>
        <a:bodyPr/>
        <a:lstStyle/>
        <a:p>
          <a:endParaRPr lang="en-US"/>
        </a:p>
      </dgm:t>
    </dgm:pt>
    <dgm:pt modelId="{D62221FD-21EB-42C0-87F8-AACE63DB449C}" type="sibTrans" cxnId="{A794DA5D-6CC3-40A4-96C7-85DD87FFFF93}">
      <dgm:prSet/>
      <dgm:spPr/>
      <dgm:t>
        <a:bodyPr/>
        <a:lstStyle/>
        <a:p>
          <a:endParaRPr lang="en-US"/>
        </a:p>
      </dgm:t>
    </dgm:pt>
    <dgm:pt modelId="{1F91C0E8-A087-4878-B8F2-2909DAD3B50F}">
      <dgm:prSet phldrT="[Text]"/>
      <dgm:spPr/>
      <dgm:t>
        <a:bodyPr/>
        <a:lstStyle/>
        <a:p>
          <a:r>
            <a:rPr lang="en-US" dirty="0"/>
            <a:t>Intercept</a:t>
          </a:r>
        </a:p>
      </dgm:t>
    </dgm:pt>
    <dgm:pt modelId="{8CEC4971-670E-4866-A9FC-7F6D7200E395}" type="parTrans" cxnId="{E88DA13A-F672-49E3-AD6D-C69A0FBAD89F}">
      <dgm:prSet/>
      <dgm:spPr/>
      <dgm:t>
        <a:bodyPr/>
        <a:lstStyle/>
        <a:p>
          <a:endParaRPr lang="en-US"/>
        </a:p>
      </dgm:t>
    </dgm:pt>
    <dgm:pt modelId="{029A48C2-CAD3-4C3D-B862-2993340588D0}" type="sibTrans" cxnId="{E88DA13A-F672-49E3-AD6D-C69A0FBAD89F}">
      <dgm:prSet/>
      <dgm:spPr/>
      <dgm:t>
        <a:bodyPr/>
        <a:lstStyle/>
        <a:p>
          <a:endParaRPr lang="en-US"/>
        </a:p>
      </dgm:t>
    </dgm:pt>
    <dgm:pt modelId="{8D0CF257-AEDE-4BEF-9531-94EA24BB8642}">
      <dgm:prSet phldrT="[Text]">
        <dgm:style>
          <a:lnRef idx="1">
            <a:schemeClr val="accent4"/>
          </a:lnRef>
          <a:fillRef idx="3">
            <a:schemeClr val="accent4"/>
          </a:fillRef>
          <a:effectRef idx="2">
            <a:schemeClr val="accent4"/>
          </a:effectRef>
          <a:fontRef idx="minor">
            <a:schemeClr val="lt1"/>
          </a:fontRef>
        </dgm:style>
      </dgm:prSet>
      <dgm:spPr/>
      <dgm:t>
        <a:bodyPr/>
        <a:lstStyle/>
        <a:p>
          <a:r>
            <a:rPr lang="en-US" dirty="0"/>
            <a:t>Someone</a:t>
          </a:r>
        </a:p>
      </dgm:t>
    </dgm:pt>
    <dgm:pt modelId="{B20481E5-C144-4D0D-A12F-2318ACF44C71}" type="sibTrans" cxnId="{820A6629-61C1-48B1-B81D-7D0FF597DE1E}">
      <dgm:prSet/>
      <dgm:spPr/>
      <dgm:t>
        <a:bodyPr/>
        <a:lstStyle/>
        <a:p>
          <a:endParaRPr lang="en-US"/>
        </a:p>
      </dgm:t>
    </dgm:pt>
    <dgm:pt modelId="{E1D56823-18DF-45E8-9DA4-70123D3C6E1A}" type="parTrans" cxnId="{820A6629-61C1-48B1-B81D-7D0FF597DE1E}">
      <dgm:prSet/>
      <dgm:spPr/>
      <dgm:t>
        <a:bodyPr/>
        <a:lstStyle/>
        <a:p>
          <a:endParaRPr lang="en-US"/>
        </a:p>
      </dgm:t>
    </dgm:pt>
    <dgm:pt modelId="{2AD1194B-32DF-40E8-8285-99295C31B138}" type="pres">
      <dgm:prSet presAssocID="{C70623EC-102F-4F46-97B2-8351A2674E37}" presName="Name0" presStyleCnt="0">
        <dgm:presLayoutVars>
          <dgm:chMax val="7"/>
          <dgm:dir/>
          <dgm:animOne val="branch"/>
        </dgm:presLayoutVars>
      </dgm:prSet>
      <dgm:spPr/>
    </dgm:pt>
    <dgm:pt modelId="{8500424E-988D-44E9-9B8C-88360FCEBF9A}" type="pres">
      <dgm:prSet presAssocID="{8D0CF257-AEDE-4BEF-9531-94EA24BB8642}" presName="parTx1" presStyleLbl="node1" presStyleIdx="0" presStyleCnt="3"/>
      <dgm:spPr/>
    </dgm:pt>
    <dgm:pt modelId="{097C1F6D-BEDF-4382-A920-56560E56CD8C}" type="pres">
      <dgm:prSet presAssocID="{8D0CF257-AEDE-4BEF-9531-94EA24BB8642}" presName="spPre1" presStyleCnt="0"/>
      <dgm:spPr/>
    </dgm:pt>
    <dgm:pt modelId="{FF65C235-36D2-4F71-8699-665AC7095AA9}" type="pres">
      <dgm:prSet presAssocID="{8D0CF257-AEDE-4BEF-9531-94EA24BB8642}" presName="chLin1" presStyleCnt="0"/>
      <dgm:spPr/>
    </dgm:pt>
    <dgm:pt modelId="{1707292B-F725-4E5D-B5B4-D181E201ABEA}" type="pres">
      <dgm:prSet presAssocID="{F45CF37A-BE36-4617-82AA-F4C60E52D824}" presName="Name11" presStyleLbl="parChTrans1D1" presStyleIdx="0" presStyleCnt="16"/>
      <dgm:spPr/>
    </dgm:pt>
    <dgm:pt modelId="{FC069E91-B0CC-4D35-9EC2-CDC0344F888D}" type="pres">
      <dgm:prSet presAssocID="{F45CF37A-BE36-4617-82AA-F4C60E52D824}" presName="Name31" presStyleLbl="parChTrans1D1" presStyleIdx="1" presStyleCnt="16"/>
      <dgm:spPr/>
    </dgm:pt>
    <dgm:pt modelId="{6670FD28-4FD4-4F55-99FC-9E781D669FB3}" type="pres">
      <dgm:prSet presAssocID="{6BAC54ED-C485-4793-A611-AA0CF82E0DCC}" presName="txAndLines1" presStyleCnt="0"/>
      <dgm:spPr/>
    </dgm:pt>
    <dgm:pt modelId="{B3901CAF-2FE7-4A91-84FA-6276E26E7EEE}" type="pres">
      <dgm:prSet presAssocID="{6BAC54ED-C485-4793-A611-AA0CF82E0DCC}" presName="anchor1" presStyleCnt="0"/>
      <dgm:spPr/>
    </dgm:pt>
    <dgm:pt modelId="{48A06C3B-6BFF-444A-9588-8F20C5544CA2}" type="pres">
      <dgm:prSet presAssocID="{6BAC54ED-C485-4793-A611-AA0CF82E0DCC}" presName="backup1" presStyleCnt="0"/>
      <dgm:spPr/>
    </dgm:pt>
    <dgm:pt modelId="{A3F3C135-A2BE-4C35-A428-C3D1D2A58433}" type="pres">
      <dgm:prSet presAssocID="{6BAC54ED-C485-4793-A611-AA0CF82E0DCC}" presName="preLine1" presStyleLbl="parChTrans1D1" presStyleIdx="2" presStyleCnt="16"/>
      <dgm:spPr/>
    </dgm:pt>
    <dgm:pt modelId="{A8E61B8F-015A-4412-8E5A-585C43246E46}" type="pres">
      <dgm:prSet presAssocID="{6BAC54ED-C485-4793-A611-AA0CF82E0DCC}" presName="desTx1" presStyleLbl="revTx" presStyleIdx="0" presStyleCnt="0">
        <dgm:presLayoutVars>
          <dgm:bulletEnabled val="1"/>
        </dgm:presLayoutVars>
      </dgm:prSet>
      <dgm:spPr/>
    </dgm:pt>
    <dgm:pt modelId="{BEE59721-1142-4267-94F8-5905DA4236BC}" type="pres">
      <dgm:prSet presAssocID="{6BAC54ED-C485-4793-A611-AA0CF82E0DCC}" presName="postLine1" presStyleLbl="parChTrans1D1" presStyleIdx="3" presStyleCnt="16"/>
      <dgm:spPr/>
    </dgm:pt>
    <dgm:pt modelId="{AB73DD6C-255B-4B6E-9312-C0AC8B2EBFF3}" type="pres">
      <dgm:prSet presAssocID="{3DF00B47-02F6-45D6-856C-20835787A5FD}" presName="Name11" presStyleLbl="parChTrans1D1" presStyleIdx="4" presStyleCnt="16"/>
      <dgm:spPr/>
    </dgm:pt>
    <dgm:pt modelId="{45877D47-6AD5-437D-8962-A3D8915ED198}" type="pres">
      <dgm:prSet presAssocID="{3DF00B47-02F6-45D6-856C-20835787A5FD}" presName="Name31" presStyleLbl="parChTrans1D1" presStyleIdx="5" presStyleCnt="16"/>
      <dgm:spPr/>
    </dgm:pt>
    <dgm:pt modelId="{0F60B255-88EB-47CA-8FE9-1A35A5EA3843}" type="pres">
      <dgm:prSet presAssocID="{33D5D001-8D6A-4647-9E01-B8710A728717}" presName="txAndLines1" presStyleCnt="0"/>
      <dgm:spPr/>
    </dgm:pt>
    <dgm:pt modelId="{54ED6D5E-29A1-4216-846C-46B3B0870BF5}" type="pres">
      <dgm:prSet presAssocID="{33D5D001-8D6A-4647-9E01-B8710A728717}" presName="anchor1" presStyleCnt="0"/>
      <dgm:spPr/>
    </dgm:pt>
    <dgm:pt modelId="{96D41F37-6F05-479F-8D37-C776937138E2}" type="pres">
      <dgm:prSet presAssocID="{33D5D001-8D6A-4647-9E01-B8710A728717}" presName="backup1" presStyleCnt="0"/>
      <dgm:spPr/>
    </dgm:pt>
    <dgm:pt modelId="{F9366652-A04F-4152-B805-D04916353310}" type="pres">
      <dgm:prSet presAssocID="{33D5D001-8D6A-4647-9E01-B8710A728717}" presName="preLine1" presStyleLbl="parChTrans1D1" presStyleIdx="6" presStyleCnt="16"/>
      <dgm:spPr/>
    </dgm:pt>
    <dgm:pt modelId="{918CE3C5-725C-46A9-A729-C62C31D0EA31}" type="pres">
      <dgm:prSet presAssocID="{33D5D001-8D6A-4647-9E01-B8710A728717}" presName="desTx1" presStyleLbl="revTx" presStyleIdx="0" presStyleCnt="0">
        <dgm:presLayoutVars>
          <dgm:bulletEnabled val="1"/>
        </dgm:presLayoutVars>
      </dgm:prSet>
      <dgm:spPr/>
    </dgm:pt>
    <dgm:pt modelId="{7260195F-34FE-4955-A385-3426D41C813B}" type="pres">
      <dgm:prSet presAssocID="{33D5D001-8D6A-4647-9E01-B8710A728717}" presName="postLine1" presStyleLbl="parChTrans1D1" presStyleIdx="7" presStyleCnt="16"/>
      <dgm:spPr/>
    </dgm:pt>
    <dgm:pt modelId="{04F95BDC-1322-4B24-8B99-75B37C47E84E}" type="pres">
      <dgm:prSet presAssocID="{8D0CF257-AEDE-4BEF-9531-94EA24BB8642}" presName="spPost1" presStyleCnt="0"/>
      <dgm:spPr/>
    </dgm:pt>
    <dgm:pt modelId="{8B664E86-7E21-4BFD-B8EF-4E9509141DCD}" type="pres">
      <dgm:prSet presAssocID="{5D41C159-8966-4436-A41B-5232E1368AC2}" presName="parTx2" presStyleLbl="node1" presStyleIdx="1" presStyleCnt="3"/>
      <dgm:spPr/>
    </dgm:pt>
    <dgm:pt modelId="{C9639112-2E52-4E4A-A039-EBA2198FD092}" type="pres">
      <dgm:prSet presAssocID="{5D41C159-8966-4436-A41B-5232E1368AC2}" presName="spPre2" presStyleCnt="0"/>
      <dgm:spPr/>
    </dgm:pt>
    <dgm:pt modelId="{05181F39-ADC4-4863-B207-4E447DD0BE7F}" type="pres">
      <dgm:prSet presAssocID="{5D41C159-8966-4436-A41B-5232E1368AC2}" presName="chLin2" presStyleCnt="0"/>
      <dgm:spPr/>
    </dgm:pt>
    <dgm:pt modelId="{A5E6B1A4-CD91-44CE-990F-E62BE5D0E918}" type="pres">
      <dgm:prSet presAssocID="{0E6A32DA-31A4-48E2-9F6F-29AD21DFE71C}" presName="Name45" presStyleLbl="parChTrans1D1" presStyleIdx="8" presStyleCnt="16"/>
      <dgm:spPr/>
    </dgm:pt>
    <dgm:pt modelId="{7FBD26F1-8D9E-4C68-8BEA-A6F6FBC5512C}" type="pres">
      <dgm:prSet presAssocID="{0E6A32DA-31A4-48E2-9F6F-29AD21DFE71C}" presName="Name65" presStyleLbl="parChTrans1D1" presStyleIdx="9" presStyleCnt="16"/>
      <dgm:spPr/>
    </dgm:pt>
    <dgm:pt modelId="{7EF868D9-ACE3-48E6-8F29-C091B3C915AB}" type="pres">
      <dgm:prSet presAssocID="{977C4C96-A35F-4501-930E-A278499EB0EB}" presName="txAndLines2" presStyleCnt="0"/>
      <dgm:spPr/>
    </dgm:pt>
    <dgm:pt modelId="{E221A805-9B53-4D9A-849E-AED868C49BC9}" type="pres">
      <dgm:prSet presAssocID="{977C4C96-A35F-4501-930E-A278499EB0EB}" presName="anchor2" presStyleCnt="0"/>
      <dgm:spPr/>
    </dgm:pt>
    <dgm:pt modelId="{9681C3D7-1D8E-48A9-8CCF-63B73A5733BE}" type="pres">
      <dgm:prSet presAssocID="{977C4C96-A35F-4501-930E-A278499EB0EB}" presName="backup2" presStyleCnt="0"/>
      <dgm:spPr/>
    </dgm:pt>
    <dgm:pt modelId="{60F442D7-2BDA-4483-881D-6BE5373292C0}" type="pres">
      <dgm:prSet presAssocID="{977C4C96-A35F-4501-930E-A278499EB0EB}" presName="preLine2" presStyleLbl="parChTrans1D1" presStyleIdx="10" presStyleCnt="16"/>
      <dgm:spPr/>
    </dgm:pt>
    <dgm:pt modelId="{D93D8ACD-4998-4F28-A3C8-A3F010E73109}" type="pres">
      <dgm:prSet presAssocID="{977C4C96-A35F-4501-930E-A278499EB0EB}" presName="desTx2" presStyleLbl="revTx" presStyleIdx="0" presStyleCnt="0">
        <dgm:presLayoutVars>
          <dgm:bulletEnabled val="1"/>
        </dgm:presLayoutVars>
      </dgm:prSet>
      <dgm:spPr/>
    </dgm:pt>
    <dgm:pt modelId="{13D08E6B-2252-4A49-AB8E-CA9135A1B7C5}" type="pres">
      <dgm:prSet presAssocID="{977C4C96-A35F-4501-930E-A278499EB0EB}" presName="postLine2" presStyleLbl="parChTrans1D1" presStyleIdx="11" presStyleCnt="16"/>
      <dgm:spPr/>
    </dgm:pt>
    <dgm:pt modelId="{03C168FC-19CC-430A-BE51-C1E76907EC9C}" type="pres">
      <dgm:prSet presAssocID="{8CEC4971-670E-4866-A9FC-7F6D7200E395}" presName="Name45" presStyleLbl="parChTrans1D1" presStyleIdx="12" presStyleCnt="16"/>
      <dgm:spPr/>
    </dgm:pt>
    <dgm:pt modelId="{4800C10A-B6F7-4430-BD0B-EB67D39F26A6}" type="pres">
      <dgm:prSet presAssocID="{8CEC4971-670E-4866-A9FC-7F6D7200E395}" presName="Name65" presStyleLbl="parChTrans1D1" presStyleIdx="13" presStyleCnt="16"/>
      <dgm:spPr/>
    </dgm:pt>
    <dgm:pt modelId="{489CAEBD-675A-4BB6-A593-06C6413F1DE3}" type="pres">
      <dgm:prSet presAssocID="{1F91C0E8-A087-4878-B8F2-2909DAD3B50F}" presName="txAndLines2" presStyleCnt="0"/>
      <dgm:spPr/>
    </dgm:pt>
    <dgm:pt modelId="{6E46D850-62DA-4BCD-A354-14186E65EA86}" type="pres">
      <dgm:prSet presAssocID="{1F91C0E8-A087-4878-B8F2-2909DAD3B50F}" presName="anchor2" presStyleCnt="0"/>
      <dgm:spPr/>
    </dgm:pt>
    <dgm:pt modelId="{DD3EAB81-811E-4A6B-8377-3327F7F4E84F}" type="pres">
      <dgm:prSet presAssocID="{1F91C0E8-A087-4878-B8F2-2909DAD3B50F}" presName="backup2" presStyleCnt="0"/>
      <dgm:spPr/>
    </dgm:pt>
    <dgm:pt modelId="{8F2B59C0-0635-43D8-B716-FB676C67CBE9}" type="pres">
      <dgm:prSet presAssocID="{1F91C0E8-A087-4878-B8F2-2909DAD3B50F}" presName="preLine2" presStyleLbl="parChTrans1D1" presStyleIdx="14" presStyleCnt="16"/>
      <dgm:spPr/>
    </dgm:pt>
    <dgm:pt modelId="{DCFA8271-376D-40A0-926F-EC41509CAE68}" type="pres">
      <dgm:prSet presAssocID="{1F91C0E8-A087-4878-B8F2-2909DAD3B50F}" presName="desTx2" presStyleLbl="revTx" presStyleIdx="0" presStyleCnt="0">
        <dgm:presLayoutVars>
          <dgm:bulletEnabled val="1"/>
        </dgm:presLayoutVars>
      </dgm:prSet>
      <dgm:spPr/>
    </dgm:pt>
    <dgm:pt modelId="{75F51363-4057-479F-BB93-0C74C50604A1}" type="pres">
      <dgm:prSet presAssocID="{1F91C0E8-A087-4878-B8F2-2909DAD3B50F}" presName="postLine2" presStyleLbl="parChTrans1D1" presStyleIdx="15" presStyleCnt="16"/>
      <dgm:spPr/>
    </dgm:pt>
    <dgm:pt modelId="{7BF66FA7-51EB-40CF-BE8E-BEDBBC2626C7}" type="pres">
      <dgm:prSet presAssocID="{5D41C159-8966-4436-A41B-5232E1368AC2}" presName="spPost2" presStyleCnt="0"/>
      <dgm:spPr/>
    </dgm:pt>
    <dgm:pt modelId="{F794BD87-8F87-412E-8D1F-F026CB8B3A4C}" type="pres">
      <dgm:prSet presAssocID="{684745DC-3CBF-4526-A90D-CD6C19ECF44E}" presName="parTx3" presStyleLbl="node1" presStyleIdx="2" presStyleCnt="3"/>
      <dgm:spPr/>
    </dgm:pt>
  </dgm:ptLst>
  <dgm:cxnLst>
    <dgm:cxn modelId="{A794DA5D-6CC3-40A4-96C7-85DD87FFFF93}" srcId="{5D41C159-8966-4436-A41B-5232E1368AC2}" destId="{977C4C96-A35F-4501-930E-A278499EB0EB}" srcOrd="0" destOrd="0" parTransId="{0E6A32DA-31A4-48E2-9F6F-29AD21DFE71C}" sibTransId="{D62221FD-21EB-42C0-87F8-AACE63DB449C}"/>
    <dgm:cxn modelId="{406B3F07-9180-4FC3-ACF1-DEE9CCD67C7F}" srcId="{8D0CF257-AEDE-4BEF-9531-94EA24BB8642}" destId="{6BAC54ED-C485-4793-A611-AA0CF82E0DCC}" srcOrd="0" destOrd="0" parTransId="{F45CF37A-BE36-4617-82AA-F4C60E52D824}" sibTransId="{19AD1A3F-C2E2-4544-BE79-189E7544423F}"/>
    <dgm:cxn modelId="{D3C6C0D9-7923-4013-95A0-B740C83D1F3A}" type="presOf" srcId="{684745DC-3CBF-4526-A90D-CD6C19ECF44E}" destId="{F794BD87-8F87-412E-8D1F-F026CB8B3A4C}" srcOrd="0" destOrd="0" presId="urn:microsoft.com/office/officeart/2009/3/layout/SubStepProcess"/>
    <dgm:cxn modelId="{76FDAC89-F522-4F12-A108-6BC2B23C4EB7}" srcId="{C70623EC-102F-4F46-97B2-8351A2674E37}" destId="{5D41C159-8966-4436-A41B-5232E1368AC2}" srcOrd="1" destOrd="0" parTransId="{46FE5E66-C6D5-495A-8C68-28C416F104CD}" sibTransId="{7C8A07CF-D964-4A0F-813C-B97F3E5359A8}"/>
    <dgm:cxn modelId="{AEF3D9AB-CE80-4781-84D3-CD95825814E8}" type="presOf" srcId="{6BAC54ED-C485-4793-A611-AA0CF82E0DCC}" destId="{A8E61B8F-015A-4412-8E5A-585C43246E46}" srcOrd="0" destOrd="0" presId="urn:microsoft.com/office/officeart/2009/3/layout/SubStepProcess"/>
    <dgm:cxn modelId="{D2D4CFFA-9624-41E7-8D56-935BF398F0DE}" srcId="{C70623EC-102F-4F46-97B2-8351A2674E37}" destId="{684745DC-3CBF-4526-A90D-CD6C19ECF44E}" srcOrd="2" destOrd="0" parTransId="{52F0E351-3899-4D9D-BAE3-3E483D34ED90}" sibTransId="{7353E36C-1C35-4FEC-AABE-49653572C8F0}"/>
    <dgm:cxn modelId="{4E180268-E048-4C68-8519-96B2D2A7E71E}" type="presOf" srcId="{8D0CF257-AEDE-4BEF-9531-94EA24BB8642}" destId="{8500424E-988D-44E9-9B8C-88360FCEBF9A}" srcOrd="0" destOrd="0" presId="urn:microsoft.com/office/officeart/2009/3/layout/SubStepProcess"/>
    <dgm:cxn modelId="{3BAA6278-941D-4A1A-BB1E-68902CEE92EF}" type="presOf" srcId="{33D5D001-8D6A-4647-9E01-B8710A728717}" destId="{918CE3C5-725C-46A9-A729-C62C31D0EA31}" srcOrd="0" destOrd="0" presId="urn:microsoft.com/office/officeart/2009/3/layout/SubStepProcess"/>
    <dgm:cxn modelId="{C7748D33-A454-4D3E-BD4F-BC0C5A5730AE}" type="presOf" srcId="{C70623EC-102F-4F46-97B2-8351A2674E37}" destId="{2AD1194B-32DF-40E8-8285-99295C31B138}" srcOrd="0" destOrd="0" presId="urn:microsoft.com/office/officeart/2009/3/layout/SubStepProcess"/>
    <dgm:cxn modelId="{9C723709-42CD-451C-9A15-453D4203CED9}" type="presOf" srcId="{5D41C159-8966-4436-A41B-5232E1368AC2}" destId="{8B664E86-7E21-4BFD-B8EF-4E9509141DCD}" srcOrd="0" destOrd="0" presId="urn:microsoft.com/office/officeart/2009/3/layout/SubStepProcess"/>
    <dgm:cxn modelId="{A89245B1-05CA-48A4-A572-C0C437E7B292}" srcId="{8D0CF257-AEDE-4BEF-9531-94EA24BB8642}" destId="{33D5D001-8D6A-4647-9E01-B8710A728717}" srcOrd="1" destOrd="0" parTransId="{3DF00B47-02F6-45D6-856C-20835787A5FD}" sibTransId="{4449824A-A079-4ED3-A99B-EC0C9E7D9E70}"/>
    <dgm:cxn modelId="{5EC4368A-3185-4EB1-8D65-2265240F0D0E}" type="presOf" srcId="{1F91C0E8-A087-4878-B8F2-2909DAD3B50F}" destId="{DCFA8271-376D-40A0-926F-EC41509CAE68}" srcOrd="0" destOrd="0" presId="urn:microsoft.com/office/officeart/2009/3/layout/SubStepProcess"/>
    <dgm:cxn modelId="{E88DA13A-F672-49E3-AD6D-C69A0FBAD89F}" srcId="{5D41C159-8966-4436-A41B-5232E1368AC2}" destId="{1F91C0E8-A087-4878-B8F2-2909DAD3B50F}" srcOrd="1" destOrd="0" parTransId="{8CEC4971-670E-4866-A9FC-7F6D7200E395}" sibTransId="{029A48C2-CAD3-4C3D-B862-2993340588D0}"/>
    <dgm:cxn modelId="{A4A74128-25F5-44E1-95E7-FA671ED7FC76}" type="presOf" srcId="{977C4C96-A35F-4501-930E-A278499EB0EB}" destId="{D93D8ACD-4998-4F28-A3C8-A3F010E73109}" srcOrd="0" destOrd="0" presId="urn:microsoft.com/office/officeart/2009/3/layout/SubStepProcess"/>
    <dgm:cxn modelId="{820A6629-61C1-48B1-B81D-7D0FF597DE1E}" srcId="{C70623EC-102F-4F46-97B2-8351A2674E37}" destId="{8D0CF257-AEDE-4BEF-9531-94EA24BB8642}" srcOrd="0" destOrd="0" parTransId="{E1D56823-18DF-45E8-9DA4-70123D3C6E1A}" sibTransId="{B20481E5-C144-4D0D-A12F-2318ACF44C71}"/>
    <dgm:cxn modelId="{39B35633-A64D-40E1-8278-642B47D5F513}" type="presParOf" srcId="{2AD1194B-32DF-40E8-8285-99295C31B138}" destId="{8500424E-988D-44E9-9B8C-88360FCEBF9A}" srcOrd="0" destOrd="0" presId="urn:microsoft.com/office/officeart/2009/3/layout/SubStepProcess"/>
    <dgm:cxn modelId="{B13E42AC-8BCE-441E-B52B-B08D578282E2}" type="presParOf" srcId="{2AD1194B-32DF-40E8-8285-99295C31B138}" destId="{097C1F6D-BEDF-4382-A920-56560E56CD8C}" srcOrd="1" destOrd="0" presId="urn:microsoft.com/office/officeart/2009/3/layout/SubStepProcess"/>
    <dgm:cxn modelId="{FFB1266F-2978-4028-81CF-E75E719D96EC}" type="presParOf" srcId="{2AD1194B-32DF-40E8-8285-99295C31B138}" destId="{FF65C235-36D2-4F71-8699-665AC7095AA9}" srcOrd="2" destOrd="0" presId="urn:microsoft.com/office/officeart/2009/3/layout/SubStepProcess"/>
    <dgm:cxn modelId="{E6AD89C5-54D4-456A-95CC-992729427A3A}" type="presParOf" srcId="{FF65C235-36D2-4F71-8699-665AC7095AA9}" destId="{1707292B-F725-4E5D-B5B4-D181E201ABEA}" srcOrd="0" destOrd="0" presId="urn:microsoft.com/office/officeart/2009/3/layout/SubStepProcess"/>
    <dgm:cxn modelId="{9E7DC726-F9C0-421F-B54F-7B57B55B5E31}" type="presParOf" srcId="{FF65C235-36D2-4F71-8699-665AC7095AA9}" destId="{FC069E91-B0CC-4D35-9EC2-CDC0344F888D}" srcOrd="1" destOrd="0" presId="urn:microsoft.com/office/officeart/2009/3/layout/SubStepProcess"/>
    <dgm:cxn modelId="{AD5F22F5-C953-40B1-B5CF-096372D34196}" type="presParOf" srcId="{FF65C235-36D2-4F71-8699-665AC7095AA9}" destId="{6670FD28-4FD4-4F55-99FC-9E781D669FB3}" srcOrd="2" destOrd="0" presId="urn:microsoft.com/office/officeart/2009/3/layout/SubStepProcess"/>
    <dgm:cxn modelId="{48899639-B518-474E-8713-35132191C6BF}" type="presParOf" srcId="{6670FD28-4FD4-4F55-99FC-9E781D669FB3}" destId="{B3901CAF-2FE7-4A91-84FA-6276E26E7EEE}" srcOrd="0" destOrd="0" presId="urn:microsoft.com/office/officeart/2009/3/layout/SubStepProcess"/>
    <dgm:cxn modelId="{0DEFAF60-3FCA-4B64-AA3F-219EEDFF2BF6}" type="presParOf" srcId="{6670FD28-4FD4-4F55-99FC-9E781D669FB3}" destId="{48A06C3B-6BFF-444A-9588-8F20C5544CA2}" srcOrd="1" destOrd="0" presId="urn:microsoft.com/office/officeart/2009/3/layout/SubStepProcess"/>
    <dgm:cxn modelId="{6A58BE4A-6DB9-4A6F-8CE4-F5F796657E04}" type="presParOf" srcId="{6670FD28-4FD4-4F55-99FC-9E781D669FB3}" destId="{A3F3C135-A2BE-4C35-A428-C3D1D2A58433}" srcOrd="2" destOrd="0" presId="urn:microsoft.com/office/officeart/2009/3/layout/SubStepProcess"/>
    <dgm:cxn modelId="{F687B40B-A5A0-48FA-A2CE-5CB79D053B67}" type="presParOf" srcId="{6670FD28-4FD4-4F55-99FC-9E781D669FB3}" destId="{A8E61B8F-015A-4412-8E5A-585C43246E46}" srcOrd="3" destOrd="0" presId="urn:microsoft.com/office/officeart/2009/3/layout/SubStepProcess"/>
    <dgm:cxn modelId="{9CE9CCDB-DC72-4458-AEDC-CD444555CC4F}" type="presParOf" srcId="{6670FD28-4FD4-4F55-99FC-9E781D669FB3}" destId="{BEE59721-1142-4267-94F8-5905DA4236BC}" srcOrd="4" destOrd="0" presId="urn:microsoft.com/office/officeart/2009/3/layout/SubStepProcess"/>
    <dgm:cxn modelId="{E3B4D55A-7832-4FFA-84D7-135B591DB32A}" type="presParOf" srcId="{FF65C235-36D2-4F71-8699-665AC7095AA9}" destId="{AB73DD6C-255B-4B6E-9312-C0AC8B2EBFF3}" srcOrd="3" destOrd="0" presId="urn:microsoft.com/office/officeart/2009/3/layout/SubStepProcess"/>
    <dgm:cxn modelId="{5EBADF59-B7F0-411C-8203-456180FC60E2}" type="presParOf" srcId="{FF65C235-36D2-4F71-8699-665AC7095AA9}" destId="{45877D47-6AD5-437D-8962-A3D8915ED198}" srcOrd="4" destOrd="0" presId="urn:microsoft.com/office/officeart/2009/3/layout/SubStepProcess"/>
    <dgm:cxn modelId="{56562EE0-A6F1-46B8-8C70-ED8C0807A84E}" type="presParOf" srcId="{FF65C235-36D2-4F71-8699-665AC7095AA9}" destId="{0F60B255-88EB-47CA-8FE9-1A35A5EA3843}" srcOrd="5" destOrd="0" presId="urn:microsoft.com/office/officeart/2009/3/layout/SubStepProcess"/>
    <dgm:cxn modelId="{7750DF3E-3405-4C7E-9CE3-ADF72A267891}" type="presParOf" srcId="{0F60B255-88EB-47CA-8FE9-1A35A5EA3843}" destId="{54ED6D5E-29A1-4216-846C-46B3B0870BF5}" srcOrd="0" destOrd="0" presId="urn:microsoft.com/office/officeart/2009/3/layout/SubStepProcess"/>
    <dgm:cxn modelId="{D428669E-4E91-4A28-8763-09F0D52D330A}" type="presParOf" srcId="{0F60B255-88EB-47CA-8FE9-1A35A5EA3843}" destId="{96D41F37-6F05-479F-8D37-C776937138E2}" srcOrd="1" destOrd="0" presId="urn:microsoft.com/office/officeart/2009/3/layout/SubStepProcess"/>
    <dgm:cxn modelId="{A846C2B5-08BF-4D00-97A5-546C06F2CB29}" type="presParOf" srcId="{0F60B255-88EB-47CA-8FE9-1A35A5EA3843}" destId="{F9366652-A04F-4152-B805-D04916353310}" srcOrd="2" destOrd="0" presId="urn:microsoft.com/office/officeart/2009/3/layout/SubStepProcess"/>
    <dgm:cxn modelId="{F4D9962E-9A8F-4E6E-BC53-6D237919616F}" type="presParOf" srcId="{0F60B255-88EB-47CA-8FE9-1A35A5EA3843}" destId="{918CE3C5-725C-46A9-A729-C62C31D0EA31}" srcOrd="3" destOrd="0" presId="urn:microsoft.com/office/officeart/2009/3/layout/SubStepProcess"/>
    <dgm:cxn modelId="{E05CEA07-BEC5-44F0-9C87-81AC9123629A}" type="presParOf" srcId="{0F60B255-88EB-47CA-8FE9-1A35A5EA3843}" destId="{7260195F-34FE-4955-A385-3426D41C813B}" srcOrd="4" destOrd="0" presId="urn:microsoft.com/office/officeart/2009/3/layout/SubStepProcess"/>
    <dgm:cxn modelId="{A32777A7-532D-410F-A52B-33D4789674A5}" type="presParOf" srcId="{2AD1194B-32DF-40E8-8285-99295C31B138}" destId="{04F95BDC-1322-4B24-8B99-75B37C47E84E}" srcOrd="3" destOrd="0" presId="urn:microsoft.com/office/officeart/2009/3/layout/SubStepProcess"/>
    <dgm:cxn modelId="{7800B6B1-8890-428F-B1EA-21BCAA2F5031}" type="presParOf" srcId="{2AD1194B-32DF-40E8-8285-99295C31B138}" destId="{8B664E86-7E21-4BFD-B8EF-4E9509141DCD}" srcOrd="4" destOrd="0" presId="urn:microsoft.com/office/officeart/2009/3/layout/SubStepProcess"/>
    <dgm:cxn modelId="{91C8CD40-2563-4C0F-A4C1-70C21E763D1D}" type="presParOf" srcId="{2AD1194B-32DF-40E8-8285-99295C31B138}" destId="{C9639112-2E52-4E4A-A039-EBA2198FD092}" srcOrd="5" destOrd="0" presId="urn:microsoft.com/office/officeart/2009/3/layout/SubStepProcess"/>
    <dgm:cxn modelId="{5511B452-4F0D-4D95-9DB1-7D211D94CD9A}" type="presParOf" srcId="{2AD1194B-32DF-40E8-8285-99295C31B138}" destId="{05181F39-ADC4-4863-B207-4E447DD0BE7F}" srcOrd="6" destOrd="0" presId="urn:microsoft.com/office/officeart/2009/3/layout/SubStepProcess"/>
    <dgm:cxn modelId="{50813440-FBEA-4DF6-ABF5-02D380BEA27B}" type="presParOf" srcId="{05181F39-ADC4-4863-B207-4E447DD0BE7F}" destId="{A5E6B1A4-CD91-44CE-990F-E62BE5D0E918}" srcOrd="0" destOrd="0" presId="urn:microsoft.com/office/officeart/2009/3/layout/SubStepProcess"/>
    <dgm:cxn modelId="{ADF48037-8564-4B3C-89D5-1D3BB8AA2F9B}" type="presParOf" srcId="{05181F39-ADC4-4863-B207-4E447DD0BE7F}" destId="{7FBD26F1-8D9E-4C68-8BEA-A6F6FBC5512C}" srcOrd="1" destOrd="0" presId="urn:microsoft.com/office/officeart/2009/3/layout/SubStepProcess"/>
    <dgm:cxn modelId="{DA93C38D-A325-41A5-859D-305AC08285D3}" type="presParOf" srcId="{05181F39-ADC4-4863-B207-4E447DD0BE7F}" destId="{7EF868D9-ACE3-48E6-8F29-C091B3C915AB}" srcOrd="2" destOrd="0" presId="urn:microsoft.com/office/officeart/2009/3/layout/SubStepProcess"/>
    <dgm:cxn modelId="{F1251E24-DB54-498D-83E7-A4AAB5B68F59}" type="presParOf" srcId="{7EF868D9-ACE3-48E6-8F29-C091B3C915AB}" destId="{E221A805-9B53-4D9A-849E-AED868C49BC9}" srcOrd="0" destOrd="0" presId="urn:microsoft.com/office/officeart/2009/3/layout/SubStepProcess"/>
    <dgm:cxn modelId="{B6CFFA89-E346-4D4F-B12C-476F3DDA8B8E}" type="presParOf" srcId="{7EF868D9-ACE3-48E6-8F29-C091B3C915AB}" destId="{9681C3D7-1D8E-48A9-8CCF-63B73A5733BE}" srcOrd="1" destOrd="0" presId="urn:microsoft.com/office/officeart/2009/3/layout/SubStepProcess"/>
    <dgm:cxn modelId="{AE6C18E0-50CA-44C4-94C1-820B4B715756}" type="presParOf" srcId="{7EF868D9-ACE3-48E6-8F29-C091B3C915AB}" destId="{60F442D7-2BDA-4483-881D-6BE5373292C0}" srcOrd="2" destOrd="0" presId="urn:microsoft.com/office/officeart/2009/3/layout/SubStepProcess"/>
    <dgm:cxn modelId="{C8CAC441-C33F-4925-A614-CB5AE53F3A4B}" type="presParOf" srcId="{7EF868D9-ACE3-48E6-8F29-C091B3C915AB}" destId="{D93D8ACD-4998-4F28-A3C8-A3F010E73109}" srcOrd="3" destOrd="0" presId="urn:microsoft.com/office/officeart/2009/3/layout/SubStepProcess"/>
    <dgm:cxn modelId="{63EB0CE8-53EB-4642-A66B-52527BEDC491}" type="presParOf" srcId="{7EF868D9-ACE3-48E6-8F29-C091B3C915AB}" destId="{13D08E6B-2252-4A49-AB8E-CA9135A1B7C5}" srcOrd="4" destOrd="0" presId="urn:microsoft.com/office/officeart/2009/3/layout/SubStepProcess"/>
    <dgm:cxn modelId="{D1EB7B3D-C967-4619-96B0-BE0969A50550}" type="presParOf" srcId="{05181F39-ADC4-4863-B207-4E447DD0BE7F}" destId="{03C168FC-19CC-430A-BE51-C1E76907EC9C}" srcOrd="3" destOrd="0" presId="urn:microsoft.com/office/officeart/2009/3/layout/SubStepProcess"/>
    <dgm:cxn modelId="{BEDDBEEC-6003-4A94-B771-BA84E51BDA61}" type="presParOf" srcId="{05181F39-ADC4-4863-B207-4E447DD0BE7F}" destId="{4800C10A-B6F7-4430-BD0B-EB67D39F26A6}" srcOrd="4" destOrd="0" presId="urn:microsoft.com/office/officeart/2009/3/layout/SubStepProcess"/>
    <dgm:cxn modelId="{76551500-34C5-44D7-9645-F830617EE1DC}" type="presParOf" srcId="{05181F39-ADC4-4863-B207-4E447DD0BE7F}" destId="{489CAEBD-675A-4BB6-A593-06C6413F1DE3}" srcOrd="5" destOrd="0" presId="urn:microsoft.com/office/officeart/2009/3/layout/SubStepProcess"/>
    <dgm:cxn modelId="{84B96F70-1B5C-4C8A-86C8-03ABCB244B91}" type="presParOf" srcId="{489CAEBD-675A-4BB6-A593-06C6413F1DE3}" destId="{6E46D850-62DA-4BCD-A354-14186E65EA86}" srcOrd="0" destOrd="0" presId="urn:microsoft.com/office/officeart/2009/3/layout/SubStepProcess"/>
    <dgm:cxn modelId="{D5F188CE-892F-4D88-9467-CD6D4DFDA461}" type="presParOf" srcId="{489CAEBD-675A-4BB6-A593-06C6413F1DE3}" destId="{DD3EAB81-811E-4A6B-8377-3327F7F4E84F}" srcOrd="1" destOrd="0" presId="urn:microsoft.com/office/officeart/2009/3/layout/SubStepProcess"/>
    <dgm:cxn modelId="{4CE5B4C6-4FDC-4EA2-AEA4-831E6EA2C2F3}" type="presParOf" srcId="{489CAEBD-675A-4BB6-A593-06C6413F1DE3}" destId="{8F2B59C0-0635-43D8-B716-FB676C67CBE9}" srcOrd="2" destOrd="0" presId="urn:microsoft.com/office/officeart/2009/3/layout/SubStepProcess"/>
    <dgm:cxn modelId="{3C89989C-4C1F-445D-8428-6229761CE99C}" type="presParOf" srcId="{489CAEBD-675A-4BB6-A593-06C6413F1DE3}" destId="{DCFA8271-376D-40A0-926F-EC41509CAE68}" srcOrd="3" destOrd="0" presId="urn:microsoft.com/office/officeart/2009/3/layout/SubStepProcess"/>
    <dgm:cxn modelId="{CFB87C9D-2073-4373-A3F3-CE295092B336}" type="presParOf" srcId="{489CAEBD-675A-4BB6-A593-06C6413F1DE3}" destId="{75F51363-4057-479F-BB93-0C74C50604A1}" srcOrd="4" destOrd="0" presId="urn:microsoft.com/office/officeart/2009/3/layout/SubStepProcess"/>
    <dgm:cxn modelId="{F761B344-7059-477E-A5F2-6AF164D0B72E}" type="presParOf" srcId="{2AD1194B-32DF-40E8-8285-99295C31B138}" destId="{7BF66FA7-51EB-40CF-BE8E-BEDBBC2626C7}" srcOrd="7" destOrd="0" presId="urn:microsoft.com/office/officeart/2009/3/layout/SubStepProcess"/>
    <dgm:cxn modelId="{565DA980-BC16-4CD3-8CBD-7562EEC4FE4A}" type="presParOf" srcId="{2AD1194B-32DF-40E8-8285-99295C31B138}" destId="{F794BD87-8F87-412E-8D1F-F026CB8B3A4C}" srcOrd="8" destOrd="0" presId="urn:microsoft.com/office/officeart/2009/3/layout/SubSte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70623EC-102F-4F46-97B2-8351A2674E37}" type="doc">
      <dgm:prSet loTypeId="urn:microsoft.com/office/officeart/2009/3/layout/SubStepProcess" loCatId="process" qsTypeId="urn:microsoft.com/office/officeart/2005/8/quickstyle/3d2" qsCatId="3D" csTypeId="urn:microsoft.com/office/officeart/2005/8/colors/accent1_2" csCatId="accent1" phldr="1"/>
      <dgm:spPr/>
      <dgm:t>
        <a:bodyPr/>
        <a:lstStyle/>
        <a:p>
          <a:endParaRPr lang="en-US"/>
        </a:p>
      </dgm:t>
    </dgm:pt>
    <dgm:pt modelId="{6BAC54ED-C485-4793-A611-AA0CF82E0DCC}">
      <dgm:prSet phldrT="[Text]"/>
      <dgm:spPr/>
      <dgm:t>
        <a:bodyPr/>
        <a:lstStyle/>
        <a:p>
          <a:r>
            <a:rPr lang="en-US" dirty="0"/>
            <a:t>Call</a:t>
          </a:r>
        </a:p>
      </dgm:t>
    </dgm:pt>
    <dgm:pt modelId="{F45CF37A-BE36-4617-82AA-F4C60E52D824}" type="parTrans" cxnId="{406B3F07-9180-4FC3-ACF1-DEE9CCD67C7F}">
      <dgm:prSet/>
      <dgm:spPr/>
      <dgm:t>
        <a:bodyPr/>
        <a:lstStyle/>
        <a:p>
          <a:endParaRPr lang="en-US"/>
        </a:p>
      </dgm:t>
    </dgm:pt>
    <dgm:pt modelId="{19AD1A3F-C2E2-4544-BE79-189E7544423F}" type="sibTrans" cxnId="{406B3F07-9180-4FC3-ACF1-DEE9CCD67C7F}">
      <dgm:prSet/>
      <dgm:spPr/>
      <dgm:t>
        <a:bodyPr/>
        <a:lstStyle/>
        <a:p>
          <a:endParaRPr lang="en-US"/>
        </a:p>
      </dgm:t>
    </dgm:pt>
    <dgm:pt modelId="{33D5D001-8D6A-4647-9E01-B8710A728717}">
      <dgm:prSet phldrT="[Text]"/>
      <dgm:spPr/>
      <dgm:t>
        <a:bodyPr/>
        <a:lstStyle/>
        <a:p>
          <a:r>
            <a:rPr lang="en-US" dirty="0"/>
            <a:t>Interceptor A</a:t>
          </a:r>
        </a:p>
      </dgm:t>
    </dgm:pt>
    <dgm:pt modelId="{3DF00B47-02F6-45D6-856C-20835787A5FD}" type="parTrans" cxnId="{A89245B1-05CA-48A4-A572-C0C437E7B292}">
      <dgm:prSet/>
      <dgm:spPr/>
      <dgm:t>
        <a:bodyPr/>
        <a:lstStyle/>
        <a:p>
          <a:endParaRPr lang="en-US"/>
        </a:p>
      </dgm:t>
    </dgm:pt>
    <dgm:pt modelId="{4449824A-A079-4ED3-A99B-EC0C9E7D9E70}" type="sibTrans" cxnId="{A89245B1-05CA-48A4-A572-C0C437E7B292}">
      <dgm:prSet/>
      <dgm:spPr/>
      <dgm:t>
        <a:bodyPr/>
        <a:lstStyle/>
        <a:p>
          <a:endParaRPr lang="en-US"/>
        </a:p>
      </dgm:t>
    </dgm:pt>
    <dgm:pt modelId="{5D41C159-8966-4436-A41B-5232E1368AC2}">
      <dgm:prSet phldrT="[Text]"/>
      <dgm:spPr/>
      <dgm:t>
        <a:bodyPr/>
        <a:lstStyle/>
        <a:p>
          <a:r>
            <a:rPr lang="en-US" dirty="0"/>
            <a:t>Bean</a:t>
          </a:r>
        </a:p>
      </dgm:t>
    </dgm:pt>
    <dgm:pt modelId="{46FE5E66-C6D5-495A-8C68-28C416F104CD}" type="parTrans" cxnId="{76FDAC89-F522-4F12-A108-6BC2B23C4EB7}">
      <dgm:prSet/>
      <dgm:spPr/>
      <dgm:t>
        <a:bodyPr/>
        <a:lstStyle/>
        <a:p>
          <a:endParaRPr lang="en-US"/>
        </a:p>
      </dgm:t>
    </dgm:pt>
    <dgm:pt modelId="{7C8A07CF-D964-4A0F-813C-B97F3E5359A8}" type="sibTrans" cxnId="{76FDAC89-F522-4F12-A108-6BC2B23C4EB7}">
      <dgm:prSet/>
      <dgm:spPr/>
      <dgm:t>
        <a:bodyPr/>
        <a:lstStyle/>
        <a:p>
          <a:endParaRPr lang="en-US"/>
        </a:p>
      </dgm:t>
    </dgm:pt>
    <dgm:pt modelId="{684745DC-3CBF-4526-A90D-CD6C19ECF44E}">
      <dgm:prSet phldrT="[Text]"/>
      <dgm:spPr/>
      <dgm:t>
        <a:bodyPr/>
        <a:lstStyle/>
        <a:p>
          <a:r>
            <a:rPr lang="en-US" dirty="0"/>
            <a:t>Another Bean</a:t>
          </a:r>
        </a:p>
      </dgm:t>
    </dgm:pt>
    <dgm:pt modelId="{52F0E351-3899-4D9D-BAE3-3E483D34ED90}" type="parTrans" cxnId="{D2D4CFFA-9624-41E7-8D56-935BF398F0DE}">
      <dgm:prSet/>
      <dgm:spPr/>
      <dgm:t>
        <a:bodyPr/>
        <a:lstStyle/>
        <a:p>
          <a:endParaRPr lang="en-US"/>
        </a:p>
      </dgm:t>
    </dgm:pt>
    <dgm:pt modelId="{7353E36C-1C35-4FEC-AABE-49653572C8F0}" type="sibTrans" cxnId="{D2D4CFFA-9624-41E7-8D56-935BF398F0DE}">
      <dgm:prSet/>
      <dgm:spPr/>
      <dgm:t>
        <a:bodyPr/>
        <a:lstStyle/>
        <a:p>
          <a:endParaRPr lang="en-US"/>
        </a:p>
      </dgm:t>
    </dgm:pt>
    <dgm:pt modelId="{977C4C96-A35F-4501-930E-A278499EB0EB}">
      <dgm:prSet phldrT="[Text]"/>
      <dgm:spPr/>
      <dgm:t>
        <a:bodyPr/>
        <a:lstStyle/>
        <a:p>
          <a:r>
            <a:rPr lang="en-US" dirty="0"/>
            <a:t>Call </a:t>
          </a:r>
        </a:p>
      </dgm:t>
    </dgm:pt>
    <dgm:pt modelId="{0E6A32DA-31A4-48E2-9F6F-29AD21DFE71C}" type="parTrans" cxnId="{A794DA5D-6CC3-40A4-96C7-85DD87FFFF93}">
      <dgm:prSet/>
      <dgm:spPr/>
      <dgm:t>
        <a:bodyPr/>
        <a:lstStyle/>
        <a:p>
          <a:endParaRPr lang="en-US"/>
        </a:p>
      </dgm:t>
    </dgm:pt>
    <dgm:pt modelId="{D62221FD-21EB-42C0-87F8-AACE63DB449C}" type="sibTrans" cxnId="{A794DA5D-6CC3-40A4-96C7-85DD87FFFF93}">
      <dgm:prSet/>
      <dgm:spPr/>
      <dgm:t>
        <a:bodyPr/>
        <a:lstStyle/>
        <a:p>
          <a:endParaRPr lang="en-US"/>
        </a:p>
      </dgm:t>
    </dgm:pt>
    <dgm:pt modelId="{1F91C0E8-A087-4878-B8F2-2909DAD3B50F}">
      <dgm:prSet phldrT="[Text]"/>
      <dgm:spPr/>
      <dgm:t>
        <a:bodyPr/>
        <a:lstStyle/>
        <a:p>
          <a:r>
            <a:rPr lang="en-US" dirty="0"/>
            <a:t>Intercept B</a:t>
          </a:r>
        </a:p>
      </dgm:t>
    </dgm:pt>
    <dgm:pt modelId="{8CEC4971-670E-4866-A9FC-7F6D7200E395}" type="parTrans" cxnId="{E88DA13A-F672-49E3-AD6D-C69A0FBAD89F}">
      <dgm:prSet/>
      <dgm:spPr/>
      <dgm:t>
        <a:bodyPr/>
        <a:lstStyle/>
        <a:p>
          <a:endParaRPr lang="en-US"/>
        </a:p>
      </dgm:t>
    </dgm:pt>
    <dgm:pt modelId="{029A48C2-CAD3-4C3D-B862-2993340588D0}" type="sibTrans" cxnId="{E88DA13A-F672-49E3-AD6D-C69A0FBAD89F}">
      <dgm:prSet/>
      <dgm:spPr/>
      <dgm:t>
        <a:bodyPr/>
        <a:lstStyle/>
        <a:p>
          <a:endParaRPr lang="en-US"/>
        </a:p>
      </dgm:t>
    </dgm:pt>
    <dgm:pt modelId="{8D0CF257-AEDE-4BEF-9531-94EA24BB8642}">
      <dgm:prSet phldrT="[Text]">
        <dgm:style>
          <a:lnRef idx="1">
            <a:schemeClr val="accent4"/>
          </a:lnRef>
          <a:fillRef idx="3">
            <a:schemeClr val="accent4"/>
          </a:fillRef>
          <a:effectRef idx="2">
            <a:schemeClr val="accent4"/>
          </a:effectRef>
          <a:fontRef idx="minor">
            <a:schemeClr val="lt1"/>
          </a:fontRef>
        </dgm:style>
      </dgm:prSet>
      <dgm:spPr/>
      <dgm:t>
        <a:bodyPr/>
        <a:lstStyle/>
        <a:p>
          <a:r>
            <a:rPr lang="en-US" dirty="0"/>
            <a:t>Someone</a:t>
          </a:r>
        </a:p>
      </dgm:t>
    </dgm:pt>
    <dgm:pt modelId="{B20481E5-C144-4D0D-A12F-2318ACF44C71}" type="sibTrans" cxnId="{820A6629-61C1-48B1-B81D-7D0FF597DE1E}">
      <dgm:prSet/>
      <dgm:spPr/>
      <dgm:t>
        <a:bodyPr/>
        <a:lstStyle/>
        <a:p>
          <a:endParaRPr lang="en-US"/>
        </a:p>
      </dgm:t>
    </dgm:pt>
    <dgm:pt modelId="{E1D56823-18DF-45E8-9DA4-70123D3C6E1A}" type="parTrans" cxnId="{820A6629-61C1-48B1-B81D-7D0FF597DE1E}">
      <dgm:prSet/>
      <dgm:spPr/>
      <dgm:t>
        <a:bodyPr/>
        <a:lstStyle/>
        <a:p>
          <a:endParaRPr lang="en-US"/>
        </a:p>
      </dgm:t>
    </dgm:pt>
    <dgm:pt modelId="{116FD009-A573-4986-87BE-CD734447662C}">
      <dgm:prSet phldrT="[Text]"/>
      <dgm:spPr/>
      <dgm:t>
        <a:bodyPr/>
        <a:lstStyle/>
        <a:p>
          <a:r>
            <a:rPr lang="en-US" dirty="0"/>
            <a:t>Decorator A</a:t>
          </a:r>
        </a:p>
      </dgm:t>
    </dgm:pt>
    <dgm:pt modelId="{BD1BB137-6B69-4522-8169-3FB02B7E6247}" type="parTrans" cxnId="{47206683-1239-4F92-99E8-00CBD9098258}">
      <dgm:prSet/>
      <dgm:spPr/>
      <dgm:t>
        <a:bodyPr/>
        <a:lstStyle/>
        <a:p>
          <a:endParaRPr lang="en-US"/>
        </a:p>
      </dgm:t>
    </dgm:pt>
    <dgm:pt modelId="{1F528050-8135-4885-9F30-A81B14AADF2E}" type="sibTrans" cxnId="{47206683-1239-4F92-99E8-00CBD9098258}">
      <dgm:prSet/>
      <dgm:spPr/>
      <dgm:t>
        <a:bodyPr/>
        <a:lstStyle/>
        <a:p>
          <a:endParaRPr lang="en-US"/>
        </a:p>
      </dgm:t>
    </dgm:pt>
    <dgm:pt modelId="{55BA36BC-CCD1-41F4-9562-4BB5429D0D2E}">
      <dgm:prSet phldrT="[Text]"/>
      <dgm:spPr/>
      <dgm:t>
        <a:bodyPr/>
        <a:lstStyle/>
        <a:p>
          <a:r>
            <a:rPr lang="en-US" dirty="0"/>
            <a:t>Decorator C</a:t>
          </a:r>
        </a:p>
      </dgm:t>
    </dgm:pt>
    <dgm:pt modelId="{A10EAB6D-9F14-40E8-A711-409A1C4BC0FF}" type="parTrans" cxnId="{7E9346A6-58A9-4D5F-8E40-5F692581EEA2}">
      <dgm:prSet/>
      <dgm:spPr/>
      <dgm:t>
        <a:bodyPr/>
        <a:lstStyle/>
        <a:p>
          <a:endParaRPr lang="en-US"/>
        </a:p>
      </dgm:t>
    </dgm:pt>
    <dgm:pt modelId="{E0CBD4D4-421F-416C-A391-E46AF75E736C}" type="sibTrans" cxnId="{7E9346A6-58A9-4D5F-8E40-5F692581EEA2}">
      <dgm:prSet/>
      <dgm:spPr/>
      <dgm:t>
        <a:bodyPr/>
        <a:lstStyle/>
        <a:p>
          <a:endParaRPr lang="en-US"/>
        </a:p>
      </dgm:t>
    </dgm:pt>
    <dgm:pt modelId="{2AD1194B-32DF-40E8-8285-99295C31B138}" type="pres">
      <dgm:prSet presAssocID="{C70623EC-102F-4F46-97B2-8351A2674E37}" presName="Name0" presStyleCnt="0">
        <dgm:presLayoutVars>
          <dgm:chMax val="7"/>
          <dgm:dir/>
          <dgm:animOne val="branch"/>
        </dgm:presLayoutVars>
      </dgm:prSet>
      <dgm:spPr/>
    </dgm:pt>
    <dgm:pt modelId="{8500424E-988D-44E9-9B8C-88360FCEBF9A}" type="pres">
      <dgm:prSet presAssocID="{8D0CF257-AEDE-4BEF-9531-94EA24BB8642}" presName="parTx1" presStyleLbl="node1" presStyleIdx="0" presStyleCnt="3"/>
      <dgm:spPr/>
    </dgm:pt>
    <dgm:pt modelId="{097C1F6D-BEDF-4382-A920-56560E56CD8C}" type="pres">
      <dgm:prSet presAssocID="{8D0CF257-AEDE-4BEF-9531-94EA24BB8642}" presName="spPre1" presStyleCnt="0"/>
      <dgm:spPr/>
    </dgm:pt>
    <dgm:pt modelId="{FF65C235-36D2-4F71-8699-665AC7095AA9}" type="pres">
      <dgm:prSet presAssocID="{8D0CF257-AEDE-4BEF-9531-94EA24BB8642}" presName="chLin1" presStyleCnt="0"/>
      <dgm:spPr/>
    </dgm:pt>
    <dgm:pt modelId="{1707292B-F725-4E5D-B5B4-D181E201ABEA}" type="pres">
      <dgm:prSet presAssocID="{F45CF37A-BE36-4617-82AA-F4C60E52D824}" presName="Name11" presStyleLbl="parChTrans1D1" presStyleIdx="0" presStyleCnt="24"/>
      <dgm:spPr/>
    </dgm:pt>
    <dgm:pt modelId="{FC069E91-B0CC-4D35-9EC2-CDC0344F888D}" type="pres">
      <dgm:prSet presAssocID="{F45CF37A-BE36-4617-82AA-F4C60E52D824}" presName="Name31" presStyleLbl="parChTrans1D1" presStyleIdx="1" presStyleCnt="24"/>
      <dgm:spPr/>
    </dgm:pt>
    <dgm:pt modelId="{6670FD28-4FD4-4F55-99FC-9E781D669FB3}" type="pres">
      <dgm:prSet presAssocID="{6BAC54ED-C485-4793-A611-AA0CF82E0DCC}" presName="txAndLines1" presStyleCnt="0"/>
      <dgm:spPr/>
    </dgm:pt>
    <dgm:pt modelId="{B3901CAF-2FE7-4A91-84FA-6276E26E7EEE}" type="pres">
      <dgm:prSet presAssocID="{6BAC54ED-C485-4793-A611-AA0CF82E0DCC}" presName="anchor1" presStyleCnt="0"/>
      <dgm:spPr/>
    </dgm:pt>
    <dgm:pt modelId="{48A06C3B-6BFF-444A-9588-8F20C5544CA2}" type="pres">
      <dgm:prSet presAssocID="{6BAC54ED-C485-4793-A611-AA0CF82E0DCC}" presName="backup1" presStyleCnt="0"/>
      <dgm:spPr/>
    </dgm:pt>
    <dgm:pt modelId="{A3F3C135-A2BE-4C35-A428-C3D1D2A58433}" type="pres">
      <dgm:prSet presAssocID="{6BAC54ED-C485-4793-A611-AA0CF82E0DCC}" presName="preLine1" presStyleLbl="parChTrans1D1" presStyleIdx="2" presStyleCnt="24"/>
      <dgm:spPr/>
    </dgm:pt>
    <dgm:pt modelId="{A8E61B8F-015A-4412-8E5A-585C43246E46}" type="pres">
      <dgm:prSet presAssocID="{6BAC54ED-C485-4793-A611-AA0CF82E0DCC}" presName="desTx1" presStyleLbl="revTx" presStyleIdx="0" presStyleCnt="0">
        <dgm:presLayoutVars>
          <dgm:bulletEnabled val="1"/>
        </dgm:presLayoutVars>
      </dgm:prSet>
      <dgm:spPr/>
    </dgm:pt>
    <dgm:pt modelId="{BEE59721-1142-4267-94F8-5905DA4236BC}" type="pres">
      <dgm:prSet presAssocID="{6BAC54ED-C485-4793-A611-AA0CF82E0DCC}" presName="postLine1" presStyleLbl="parChTrans1D1" presStyleIdx="3" presStyleCnt="24"/>
      <dgm:spPr/>
    </dgm:pt>
    <dgm:pt modelId="{AB73DD6C-255B-4B6E-9312-C0AC8B2EBFF3}" type="pres">
      <dgm:prSet presAssocID="{3DF00B47-02F6-45D6-856C-20835787A5FD}" presName="Name11" presStyleLbl="parChTrans1D1" presStyleIdx="4" presStyleCnt="24"/>
      <dgm:spPr/>
    </dgm:pt>
    <dgm:pt modelId="{45877D47-6AD5-437D-8962-A3D8915ED198}" type="pres">
      <dgm:prSet presAssocID="{3DF00B47-02F6-45D6-856C-20835787A5FD}" presName="Name31" presStyleLbl="parChTrans1D1" presStyleIdx="5" presStyleCnt="24"/>
      <dgm:spPr/>
    </dgm:pt>
    <dgm:pt modelId="{0F60B255-88EB-47CA-8FE9-1A35A5EA3843}" type="pres">
      <dgm:prSet presAssocID="{33D5D001-8D6A-4647-9E01-B8710A728717}" presName="txAndLines1" presStyleCnt="0"/>
      <dgm:spPr/>
    </dgm:pt>
    <dgm:pt modelId="{54ED6D5E-29A1-4216-846C-46B3B0870BF5}" type="pres">
      <dgm:prSet presAssocID="{33D5D001-8D6A-4647-9E01-B8710A728717}" presName="anchor1" presStyleCnt="0"/>
      <dgm:spPr/>
    </dgm:pt>
    <dgm:pt modelId="{96D41F37-6F05-479F-8D37-C776937138E2}" type="pres">
      <dgm:prSet presAssocID="{33D5D001-8D6A-4647-9E01-B8710A728717}" presName="backup1" presStyleCnt="0"/>
      <dgm:spPr/>
    </dgm:pt>
    <dgm:pt modelId="{F9366652-A04F-4152-B805-D04916353310}" type="pres">
      <dgm:prSet presAssocID="{33D5D001-8D6A-4647-9E01-B8710A728717}" presName="preLine1" presStyleLbl="parChTrans1D1" presStyleIdx="6" presStyleCnt="24"/>
      <dgm:spPr/>
    </dgm:pt>
    <dgm:pt modelId="{918CE3C5-725C-46A9-A729-C62C31D0EA31}" type="pres">
      <dgm:prSet presAssocID="{33D5D001-8D6A-4647-9E01-B8710A728717}" presName="desTx1" presStyleLbl="revTx" presStyleIdx="0" presStyleCnt="0">
        <dgm:presLayoutVars>
          <dgm:bulletEnabled val="1"/>
        </dgm:presLayoutVars>
      </dgm:prSet>
      <dgm:spPr/>
    </dgm:pt>
    <dgm:pt modelId="{7260195F-34FE-4955-A385-3426D41C813B}" type="pres">
      <dgm:prSet presAssocID="{33D5D001-8D6A-4647-9E01-B8710A728717}" presName="postLine1" presStyleLbl="parChTrans1D1" presStyleIdx="7" presStyleCnt="24"/>
      <dgm:spPr/>
    </dgm:pt>
    <dgm:pt modelId="{91703F7A-C2A4-470A-8E80-22AF4AE587AC}" type="pres">
      <dgm:prSet presAssocID="{BD1BB137-6B69-4522-8169-3FB02B7E6247}" presName="Name11" presStyleLbl="parChTrans1D1" presStyleIdx="8" presStyleCnt="24"/>
      <dgm:spPr/>
    </dgm:pt>
    <dgm:pt modelId="{EF800237-4FB7-43F4-93F6-3B5B77CDD508}" type="pres">
      <dgm:prSet presAssocID="{BD1BB137-6B69-4522-8169-3FB02B7E6247}" presName="Name31" presStyleLbl="parChTrans1D1" presStyleIdx="9" presStyleCnt="24"/>
      <dgm:spPr/>
    </dgm:pt>
    <dgm:pt modelId="{E1E17A03-D6F7-48E3-9E02-B1BDD23EC55B}" type="pres">
      <dgm:prSet presAssocID="{116FD009-A573-4986-87BE-CD734447662C}" presName="txAndLines1" presStyleCnt="0"/>
      <dgm:spPr/>
    </dgm:pt>
    <dgm:pt modelId="{352933F3-1968-4000-A387-158DCEE2724A}" type="pres">
      <dgm:prSet presAssocID="{116FD009-A573-4986-87BE-CD734447662C}" presName="anchor1" presStyleCnt="0"/>
      <dgm:spPr/>
    </dgm:pt>
    <dgm:pt modelId="{40B79F86-16CC-4E21-88FB-47AFD88D107E}" type="pres">
      <dgm:prSet presAssocID="{116FD009-A573-4986-87BE-CD734447662C}" presName="backup1" presStyleCnt="0"/>
      <dgm:spPr/>
    </dgm:pt>
    <dgm:pt modelId="{A2C24A59-D645-4105-8417-356DA34A9962}" type="pres">
      <dgm:prSet presAssocID="{116FD009-A573-4986-87BE-CD734447662C}" presName="preLine1" presStyleLbl="parChTrans1D1" presStyleIdx="10" presStyleCnt="24"/>
      <dgm:spPr/>
    </dgm:pt>
    <dgm:pt modelId="{F516890B-0401-4C17-8C1E-140E0EB5FEA4}" type="pres">
      <dgm:prSet presAssocID="{116FD009-A573-4986-87BE-CD734447662C}" presName="desTx1" presStyleLbl="revTx" presStyleIdx="0" presStyleCnt="0">
        <dgm:presLayoutVars>
          <dgm:bulletEnabled val="1"/>
        </dgm:presLayoutVars>
      </dgm:prSet>
      <dgm:spPr/>
    </dgm:pt>
    <dgm:pt modelId="{E191DB46-3E0E-43E3-9F53-387BD56F0C30}" type="pres">
      <dgm:prSet presAssocID="{116FD009-A573-4986-87BE-CD734447662C}" presName="postLine1" presStyleLbl="parChTrans1D1" presStyleIdx="11" presStyleCnt="24"/>
      <dgm:spPr/>
    </dgm:pt>
    <dgm:pt modelId="{04F95BDC-1322-4B24-8B99-75B37C47E84E}" type="pres">
      <dgm:prSet presAssocID="{8D0CF257-AEDE-4BEF-9531-94EA24BB8642}" presName="spPost1" presStyleCnt="0"/>
      <dgm:spPr/>
    </dgm:pt>
    <dgm:pt modelId="{8B664E86-7E21-4BFD-B8EF-4E9509141DCD}" type="pres">
      <dgm:prSet presAssocID="{5D41C159-8966-4436-A41B-5232E1368AC2}" presName="parTx2" presStyleLbl="node1" presStyleIdx="1" presStyleCnt="3"/>
      <dgm:spPr/>
    </dgm:pt>
    <dgm:pt modelId="{C9639112-2E52-4E4A-A039-EBA2198FD092}" type="pres">
      <dgm:prSet presAssocID="{5D41C159-8966-4436-A41B-5232E1368AC2}" presName="spPre2" presStyleCnt="0"/>
      <dgm:spPr/>
    </dgm:pt>
    <dgm:pt modelId="{05181F39-ADC4-4863-B207-4E447DD0BE7F}" type="pres">
      <dgm:prSet presAssocID="{5D41C159-8966-4436-A41B-5232E1368AC2}" presName="chLin2" presStyleCnt="0"/>
      <dgm:spPr/>
    </dgm:pt>
    <dgm:pt modelId="{A5E6B1A4-CD91-44CE-990F-E62BE5D0E918}" type="pres">
      <dgm:prSet presAssocID="{0E6A32DA-31A4-48E2-9F6F-29AD21DFE71C}" presName="Name45" presStyleLbl="parChTrans1D1" presStyleIdx="12" presStyleCnt="24"/>
      <dgm:spPr/>
    </dgm:pt>
    <dgm:pt modelId="{7FBD26F1-8D9E-4C68-8BEA-A6F6FBC5512C}" type="pres">
      <dgm:prSet presAssocID="{0E6A32DA-31A4-48E2-9F6F-29AD21DFE71C}" presName="Name65" presStyleLbl="parChTrans1D1" presStyleIdx="13" presStyleCnt="24"/>
      <dgm:spPr/>
    </dgm:pt>
    <dgm:pt modelId="{7EF868D9-ACE3-48E6-8F29-C091B3C915AB}" type="pres">
      <dgm:prSet presAssocID="{977C4C96-A35F-4501-930E-A278499EB0EB}" presName="txAndLines2" presStyleCnt="0"/>
      <dgm:spPr/>
    </dgm:pt>
    <dgm:pt modelId="{E221A805-9B53-4D9A-849E-AED868C49BC9}" type="pres">
      <dgm:prSet presAssocID="{977C4C96-A35F-4501-930E-A278499EB0EB}" presName="anchor2" presStyleCnt="0"/>
      <dgm:spPr/>
    </dgm:pt>
    <dgm:pt modelId="{9681C3D7-1D8E-48A9-8CCF-63B73A5733BE}" type="pres">
      <dgm:prSet presAssocID="{977C4C96-A35F-4501-930E-A278499EB0EB}" presName="backup2" presStyleCnt="0"/>
      <dgm:spPr/>
    </dgm:pt>
    <dgm:pt modelId="{60F442D7-2BDA-4483-881D-6BE5373292C0}" type="pres">
      <dgm:prSet presAssocID="{977C4C96-A35F-4501-930E-A278499EB0EB}" presName="preLine2" presStyleLbl="parChTrans1D1" presStyleIdx="14" presStyleCnt="24"/>
      <dgm:spPr/>
    </dgm:pt>
    <dgm:pt modelId="{D93D8ACD-4998-4F28-A3C8-A3F010E73109}" type="pres">
      <dgm:prSet presAssocID="{977C4C96-A35F-4501-930E-A278499EB0EB}" presName="desTx2" presStyleLbl="revTx" presStyleIdx="0" presStyleCnt="0">
        <dgm:presLayoutVars>
          <dgm:bulletEnabled val="1"/>
        </dgm:presLayoutVars>
      </dgm:prSet>
      <dgm:spPr/>
    </dgm:pt>
    <dgm:pt modelId="{13D08E6B-2252-4A49-AB8E-CA9135A1B7C5}" type="pres">
      <dgm:prSet presAssocID="{977C4C96-A35F-4501-930E-A278499EB0EB}" presName="postLine2" presStyleLbl="parChTrans1D1" presStyleIdx="15" presStyleCnt="24"/>
      <dgm:spPr/>
    </dgm:pt>
    <dgm:pt modelId="{03C168FC-19CC-430A-BE51-C1E76907EC9C}" type="pres">
      <dgm:prSet presAssocID="{8CEC4971-670E-4866-A9FC-7F6D7200E395}" presName="Name45" presStyleLbl="parChTrans1D1" presStyleIdx="16" presStyleCnt="24"/>
      <dgm:spPr/>
    </dgm:pt>
    <dgm:pt modelId="{4800C10A-B6F7-4430-BD0B-EB67D39F26A6}" type="pres">
      <dgm:prSet presAssocID="{8CEC4971-670E-4866-A9FC-7F6D7200E395}" presName="Name65" presStyleLbl="parChTrans1D1" presStyleIdx="17" presStyleCnt="24"/>
      <dgm:spPr/>
    </dgm:pt>
    <dgm:pt modelId="{489CAEBD-675A-4BB6-A593-06C6413F1DE3}" type="pres">
      <dgm:prSet presAssocID="{1F91C0E8-A087-4878-B8F2-2909DAD3B50F}" presName="txAndLines2" presStyleCnt="0"/>
      <dgm:spPr/>
    </dgm:pt>
    <dgm:pt modelId="{6E46D850-62DA-4BCD-A354-14186E65EA86}" type="pres">
      <dgm:prSet presAssocID="{1F91C0E8-A087-4878-B8F2-2909DAD3B50F}" presName="anchor2" presStyleCnt="0"/>
      <dgm:spPr/>
    </dgm:pt>
    <dgm:pt modelId="{DD3EAB81-811E-4A6B-8377-3327F7F4E84F}" type="pres">
      <dgm:prSet presAssocID="{1F91C0E8-A087-4878-B8F2-2909DAD3B50F}" presName="backup2" presStyleCnt="0"/>
      <dgm:spPr/>
    </dgm:pt>
    <dgm:pt modelId="{8F2B59C0-0635-43D8-B716-FB676C67CBE9}" type="pres">
      <dgm:prSet presAssocID="{1F91C0E8-A087-4878-B8F2-2909DAD3B50F}" presName="preLine2" presStyleLbl="parChTrans1D1" presStyleIdx="18" presStyleCnt="24"/>
      <dgm:spPr/>
    </dgm:pt>
    <dgm:pt modelId="{DCFA8271-376D-40A0-926F-EC41509CAE68}" type="pres">
      <dgm:prSet presAssocID="{1F91C0E8-A087-4878-B8F2-2909DAD3B50F}" presName="desTx2" presStyleLbl="revTx" presStyleIdx="0" presStyleCnt="0">
        <dgm:presLayoutVars>
          <dgm:bulletEnabled val="1"/>
        </dgm:presLayoutVars>
      </dgm:prSet>
      <dgm:spPr/>
    </dgm:pt>
    <dgm:pt modelId="{75F51363-4057-479F-BB93-0C74C50604A1}" type="pres">
      <dgm:prSet presAssocID="{1F91C0E8-A087-4878-B8F2-2909DAD3B50F}" presName="postLine2" presStyleLbl="parChTrans1D1" presStyleIdx="19" presStyleCnt="24"/>
      <dgm:spPr/>
    </dgm:pt>
    <dgm:pt modelId="{A2C58446-C5E2-4465-A24F-49DCF57AA86C}" type="pres">
      <dgm:prSet presAssocID="{A10EAB6D-9F14-40E8-A711-409A1C4BC0FF}" presName="Name45" presStyleLbl="parChTrans1D1" presStyleIdx="20" presStyleCnt="24"/>
      <dgm:spPr/>
    </dgm:pt>
    <dgm:pt modelId="{C025CF9A-DDCB-4FC0-ADE0-9CF115D112DE}" type="pres">
      <dgm:prSet presAssocID="{A10EAB6D-9F14-40E8-A711-409A1C4BC0FF}" presName="Name65" presStyleLbl="parChTrans1D1" presStyleIdx="21" presStyleCnt="24"/>
      <dgm:spPr/>
    </dgm:pt>
    <dgm:pt modelId="{A3A535EA-B5D7-4181-8F8D-A677BA463ADE}" type="pres">
      <dgm:prSet presAssocID="{55BA36BC-CCD1-41F4-9562-4BB5429D0D2E}" presName="txAndLines2" presStyleCnt="0"/>
      <dgm:spPr/>
    </dgm:pt>
    <dgm:pt modelId="{59F9284D-D532-4B8C-9C15-9D7AB46900BA}" type="pres">
      <dgm:prSet presAssocID="{55BA36BC-CCD1-41F4-9562-4BB5429D0D2E}" presName="anchor2" presStyleCnt="0"/>
      <dgm:spPr/>
    </dgm:pt>
    <dgm:pt modelId="{FBCCB2B4-598F-4DD0-A169-3C1C995D2084}" type="pres">
      <dgm:prSet presAssocID="{55BA36BC-CCD1-41F4-9562-4BB5429D0D2E}" presName="backup2" presStyleCnt="0"/>
      <dgm:spPr/>
    </dgm:pt>
    <dgm:pt modelId="{38B7D735-D9D1-4735-9E8A-4ADE62DA0A7F}" type="pres">
      <dgm:prSet presAssocID="{55BA36BC-CCD1-41F4-9562-4BB5429D0D2E}" presName="preLine2" presStyleLbl="parChTrans1D1" presStyleIdx="22" presStyleCnt="24"/>
      <dgm:spPr/>
    </dgm:pt>
    <dgm:pt modelId="{C5E44B86-6BAE-42C0-AAC3-4B7934A6CF1B}" type="pres">
      <dgm:prSet presAssocID="{55BA36BC-CCD1-41F4-9562-4BB5429D0D2E}" presName="desTx2" presStyleLbl="revTx" presStyleIdx="0" presStyleCnt="0">
        <dgm:presLayoutVars>
          <dgm:bulletEnabled val="1"/>
        </dgm:presLayoutVars>
      </dgm:prSet>
      <dgm:spPr/>
    </dgm:pt>
    <dgm:pt modelId="{046B36E4-CB6C-4D37-86F7-75E2571B3EAE}" type="pres">
      <dgm:prSet presAssocID="{55BA36BC-CCD1-41F4-9562-4BB5429D0D2E}" presName="postLine2" presStyleLbl="parChTrans1D1" presStyleIdx="23" presStyleCnt="24"/>
      <dgm:spPr/>
    </dgm:pt>
    <dgm:pt modelId="{7BF66FA7-51EB-40CF-BE8E-BEDBBC2626C7}" type="pres">
      <dgm:prSet presAssocID="{5D41C159-8966-4436-A41B-5232E1368AC2}" presName="spPost2" presStyleCnt="0"/>
      <dgm:spPr/>
    </dgm:pt>
    <dgm:pt modelId="{F794BD87-8F87-412E-8D1F-F026CB8B3A4C}" type="pres">
      <dgm:prSet presAssocID="{684745DC-3CBF-4526-A90D-CD6C19ECF44E}" presName="parTx3" presStyleLbl="node1" presStyleIdx="2" presStyleCnt="3"/>
      <dgm:spPr/>
    </dgm:pt>
  </dgm:ptLst>
  <dgm:cxnLst>
    <dgm:cxn modelId="{820A6629-61C1-48B1-B81D-7D0FF597DE1E}" srcId="{C70623EC-102F-4F46-97B2-8351A2674E37}" destId="{8D0CF257-AEDE-4BEF-9531-94EA24BB8642}" srcOrd="0" destOrd="0" parTransId="{E1D56823-18DF-45E8-9DA4-70123D3C6E1A}" sibTransId="{B20481E5-C144-4D0D-A12F-2318ACF44C71}"/>
    <dgm:cxn modelId="{406B3F07-9180-4FC3-ACF1-DEE9CCD67C7F}" srcId="{8D0CF257-AEDE-4BEF-9531-94EA24BB8642}" destId="{6BAC54ED-C485-4793-A611-AA0CF82E0DCC}" srcOrd="0" destOrd="0" parTransId="{F45CF37A-BE36-4617-82AA-F4C60E52D824}" sibTransId="{19AD1A3F-C2E2-4544-BE79-189E7544423F}"/>
    <dgm:cxn modelId="{7E9346A6-58A9-4D5F-8E40-5F692581EEA2}" srcId="{5D41C159-8966-4436-A41B-5232E1368AC2}" destId="{55BA36BC-CCD1-41F4-9562-4BB5429D0D2E}" srcOrd="2" destOrd="0" parTransId="{A10EAB6D-9F14-40E8-A711-409A1C4BC0FF}" sibTransId="{E0CBD4D4-421F-416C-A391-E46AF75E736C}"/>
    <dgm:cxn modelId="{A794DA5D-6CC3-40A4-96C7-85DD87FFFF93}" srcId="{5D41C159-8966-4436-A41B-5232E1368AC2}" destId="{977C4C96-A35F-4501-930E-A278499EB0EB}" srcOrd="0" destOrd="0" parTransId="{0E6A32DA-31A4-48E2-9F6F-29AD21DFE71C}" sibTransId="{D62221FD-21EB-42C0-87F8-AACE63DB449C}"/>
    <dgm:cxn modelId="{21CA1247-F6F2-47B1-9F2B-AE554F3B06DB}" type="presOf" srcId="{55BA36BC-CCD1-41F4-9562-4BB5429D0D2E}" destId="{C5E44B86-6BAE-42C0-AAC3-4B7934A6CF1B}" srcOrd="0" destOrd="0" presId="urn:microsoft.com/office/officeart/2009/3/layout/SubStepProcess"/>
    <dgm:cxn modelId="{A89245B1-05CA-48A4-A572-C0C437E7B292}" srcId="{8D0CF257-AEDE-4BEF-9531-94EA24BB8642}" destId="{33D5D001-8D6A-4647-9E01-B8710A728717}" srcOrd="1" destOrd="0" parTransId="{3DF00B47-02F6-45D6-856C-20835787A5FD}" sibTransId="{4449824A-A079-4ED3-A99B-EC0C9E7D9E70}"/>
    <dgm:cxn modelId="{3BAA6278-941D-4A1A-BB1E-68902CEE92EF}" type="presOf" srcId="{33D5D001-8D6A-4647-9E01-B8710A728717}" destId="{918CE3C5-725C-46A9-A729-C62C31D0EA31}" srcOrd="0" destOrd="0" presId="urn:microsoft.com/office/officeart/2009/3/layout/SubStepProcess"/>
    <dgm:cxn modelId="{C7748D33-A454-4D3E-BD4F-BC0C5A5730AE}" type="presOf" srcId="{C70623EC-102F-4F46-97B2-8351A2674E37}" destId="{2AD1194B-32DF-40E8-8285-99295C31B138}" srcOrd="0" destOrd="0" presId="urn:microsoft.com/office/officeart/2009/3/layout/SubStepProcess"/>
    <dgm:cxn modelId="{A4A74128-25F5-44E1-95E7-FA671ED7FC76}" type="presOf" srcId="{977C4C96-A35F-4501-930E-A278499EB0EB}" destId="{D93D8ACD-4998-4F28-A3C8-A3F010E73109}" srcOrd="0" destOrd="0" presId="urn:microsoft.com/office/officeart/2009/3/layout/SubStepProcess"/>
    <dgm:cxn modelId="{D8C9D68D-9354-4D95-AD25-65AB22AD5E50}" type="presOf" srcId="{116FD009-A573-4986-87BE-CD734447662C}" destId="{F516890B-0401-4C17-8C1E-140E0EB5FEA4}" srcOrd="0" destOrd="0" presId="urn:microsoft.com/office/officeart/2009/3/layout/SubStepProcess"/>
    <dgm:cxn modelId="{76FDAC89-F522-4F12-A108-6BC2B23C4EB7}" srcId="{C70623EC-102F-4F46-97B2-8351A2674E37}" destId="{5D41C159-8966-4436-A41B-5232E1368AC2}" srcOrd="1" destOrd="0" parTransId="{46FE5E66-C6D5-495A-8C68-28C416F104CD}" sibTransId="{7C8A07CF-D964-4A0F-813C-B97F3E5359A8}"/>
    <dgm:cxn modelId="{D2D4CFFA-9624-41E7-8D56-935BF398F0DE}" srcId="{C70623EC-102F-4F46-97B2-8351A2674E37}" destId="{684745DC-3CBF-4526-A90D-CD6C19ECF44E}" srcOrd="2" destOrd="0" parTransId="{52F0E351-3899-4D9D-BAE3-3E483D34ED90}" sibTransId="{7353E36C-1C35-4FEC-AABE-49653572C8F0}"/>
    <dgm:cxn modelId="{47206683-1239-4F92-99E8-00CBD9098258}" srcId="{8D0CF257-AEDE-4BEF-9531-94EA24BB8642}" destId="{116FD009-A573-4986-87BE-CD734447662C}" srcOrd="2" destOrd="0" parTransId="{BD1BB137-6B69-4522-8169-3FB02B7E6247}" sibTransId="{1F528050-8135-4885-9F30-A81B14AADF2E}"/>
    <dgm:cxn modelId="{AEF3D9AB-CE80-4781-84D3-CD95825814E8}" type="presOf" srcId="{6BAC54ED-C485-4793-A611-AA0CF82E0DCC}" destId="{A8E61B8F-015A-4412-8E5A-585C43246E46}" srcOrd="0" destOrd="0" presId="urn:microsoft.com/office/officeart/2009/3/layout/SubStepProcess"/>
    <dgm:cxn modelId="{4E180268-E048-4C68-8519-96B2D2A7E71E}" type="presOf" srcId="{8D0CF257-AEDE-4BEF-9531-94EA24BB8642}" destId="{8500424E-988D-44E9-9B8C-88360FCEBF9A}" srcOrd="0" destOrd="0" presId="urn:microsoft.com/office/officeart/2009/3/layout/SubStepProcess"/>
    <dgm:cxn modelId="{5EC4368A-3185-4EB1-8D65-2265240F0D0E}" type="presOf" srcId="{1F91C0E8-A087-4878-B8F2-2909DAD3B50F}" destId="{DCFA8271-376D-40A0-926F-EC41509CAE68}" srcOrd="0" destOrd="0" presId="urn:microsoft.com/office/officeart/2009/3/layout/SubStepProcess"/>
    <dgm:cxn modelId="{D3C6C0D9-7923-4013-95A0-B740C83D1F3A}" type="presOf" srcId="{684745DC-3CBF-4526-A90D-CD6C19ECF44E}" destId="{F794BD87-8F87-412E-8D1F-F026CB8B3A4C}" srcOrd="0" destOrd="0" presId="urn:microsoft.com/office/officeart/2009/3/layout/SubStepProcess"/>
    <dgm:cxn modelId="{E88DA13A-F672-49E3-AD6D-C69A0FBAD89F}" srcId="{5D41C159-8966-4436-A41B-5232E1368AC2}" destId="{1F91C0E8-A087-4878-B8F2-2909DAD3B50F}" srcOrd="1" destOrd="0" parTransId="{8CEC4971-670E-4866-A9FC-7F6D7200E395}" sibTransId="{029A48C2-CAD3-4C3D-B862-2993340588D0}"/>
    <dgm:cxn modelId="{9C723709-42CD-451C-9A15-453D4203CED9}" type="presOf" srcId="{5D41C159-8966-4436-A41B-5232E1368AC2}" destId="{8B664E86-7E21-4BFD-B8EF-4E9509141DCD}" srcOrd="0" destOrd="0" presId="urn:microsoft.com/office/officeart/2009/3/layout/SubStepProcess"/>
    <dgm:cxn modelId="{39B35633-A64D-40E1-8278-642B47D5F513}" type="presParOf" srcId="{2AD1194B-32DF-40E8-8285-99295C31B138}" destId="{8500424E-988D-44E9-9B8C-88360FCEBF9A}" srcOrd="0" destOrd="0" presId="urn:microsoft.com/office/officeart/2009/3/layout/SubStepProcess"/>
    <dgm:cxn modelId="{B13E42AC-8BCE-441E-B52B-B08D578282E2}" type="presParOf" srcId="{2AD1194B-32DF-40E8-8285-99295C31B138}" destId="{097C1F6D-BEDF-4382-A920-56560E56CD8C}" srcOrd="1" destOrd="0" presId="urn:microsoft.com/office/officeart/2009/3/layout/SubStepProcess"/>
    <dgm:cxn modelId="{FFB1266F-2978-4028-81CF-E75E719D96EC}" type="presParOf" srcId="{2AD1194B-32DF-40E8-8285-99295C31B138}" destId="{FF65C235-36D2-4F71-8699-665AC7095AA9}" srcOrd="2" destOrd="0" presId="urn:microsoft.com/office/officeart/2009/3/layout/SubStepProcess"/>
    <dgm:cxn modelId="{E6AD89C5-54D4-456A-95CC-992729427A3A}" type="presParOf" srcId="{FF65C235-36D2-4F71-8699-665AC7095AA9}" destId="{1707292B-F725-4E5D-B5B4-D181E201ABEA}" srcOrd="0" destOrd="0" presId="urn:microsoft.com/office/officeart/2009/3/layout/SubStepProcess"/>
    <dgm:cxn modelId="{9E7DC726-F9C0-421F-B54F-7B57B55B5E31}" type="presParOf" srcId="{FF65C235-36D2-4F71-8699-665AC7095AA9}" destId="{FC069E91-B0CC-4D35-9EC2-CDC0344F888D}" srcOrd="1" destOrd="0" presId="urn:microsoft.com/office/officeart/2009/3/layout/SubStepProcess"/>
    <dgm:cxn modelId="{AD5F22F5-C953-40B1-B5CF-096372D34196}" type="presParOf" srcId="{FF65C235-36D2-4F71-8699-665AC7095AA9}" destId="{6670FD28-4FD4-4F55-99FC-9E781D669FB3}" srcOrd="2" destOrd="0" presId="urn:microsoft.com/office/officeart/2009/3/layout/SubStepProcess"/>
    <dgm:cxn modelId="{48899639-B518-474E-8713-35132191C6BF}" type="presParOf" srcId="{6670FD28-4FD4-4F55-99FC-9E781D669FB3}" destId="{B3901CAF-2FE7-4A91-84FA-6276E26E7EEE}" srcOrd="0" destOrd="0" presId="urn:microsoft.com/office/officeart/2009/3/layout/SubStepProcess"/>
    <dgm:cxn modelId="{0DEFAF60-3FCA-4B64-AA3F-219EEDFF2BF6}" type="presParOf" srcId="{6670FD28-4FD4-4F55-99FC-9E781D669FB3}" destId="{48A06C3B-6BFF-444A-9588-8F20C5544CA2}" srcOrd="1" destOrd="0" presId="urn:microsoft.com/office/officeart/2009/3/layout/SubStepProcess"/>
    <dgm:cxn modelId="{6A58BE4A-6DB9-4A6F-8CE4-F5F796657E04}" type="presParOf" srcId="{6670FD28-4FD4-4F55-99FC-9E781D669FB3}" destId="{A3F3C135-A2BE-4C35-A428-C3D1D2A58433}" srcOrd="2" destOrd="0" presId="urn:microsoft.com/office/officeart/2009/3/layout/SubStepProcess"/>
    <dgm:cxn modelId="{F687B40B-A5A0-48FA-A2CE-5CB79D053B67}" type="presParOf" srcId="{6670FD28-4FD4-4F55-99FC-9E781D669FB3}" destId="{A8E61B8F-015A-4412-8E5A-585C43246E46}" srcOrd="3" destOrd="0" presId="urn:microsoft.com/office/officeart/2009/3/layout/SubStepProcess"/>
    <dgm:cxn modelId="{9CE9CCDB-DC72-4458-AEDC-CD444555CC4F}" type="presParOf" srcId="{6670FD28-4FD4-4F55-99FC-9E781D669FB3}" destId="{BEE59721-1142-4267-94F8-5905DA4236BC}" srcOrd="4" destOrd="0" presId="urn:microsoft.com/office/officeart/2009/3/layout/SubStepProcess"/>
    <dgm:cxn modelId="{E3B4D55A-7832-4FFA-84D7-135B591DB32A}" type="presParOf" srcId="{FF65C235-36D2-4F71-8699-665AC7095AA9}" destId="{AB73DD6C-255B-4B6E-9312-C0AC8B2EBFF3}" srcOrd="3" destOrd="0" presId="urn:microsoft.com/office/officeart/2009/3/layout/SubStepProcess"/>
    <dgm:cxn modelId="{5EBADF59-B7F0-411C-8203-456180FC60E2}" type="presParOf" srcId="{FF65C235-36D2-4F71-8699-665AC7095AA9}" destId="{45877D47-6AD5-437D-8962-A3D8915ED198}" srcOrd="4" destOrd="0" presId="urn:microsoft.com/office/officeart/2009/3/layout/SubStepProcess"/>
    <dgm:cxn modelId="{56562EE0-A6F1-46B8-8C70-ED8C0807A84E}" type="presParOf" srcId="{FF65C235-36D2-4F71-8699-665AC7095AA9}" destId="{0F60B255-88EB-47CA-8FE9-1A35A5EA3843}" srcOrd="5" destOrd="0" presId="urn:microsoft.com/office/officeart/2009/3/layout/SubStepProcess"/>
    <dgm:cxn modelId="{7750DF3E-3405-4C7E-9CE3-ADF72A267891}" type="presParOf" srcId="{0F60B255-88EB-47CA-8FE9-1A35A5EA3843}" destId="{54ED6D5E-29A1-4216-846C-46B3B0870BF5}" srcOrd="0" destOrd="0" presId="urn:microsoft.com/office/officeart/2009/3/layout/SubStepProcess"/>
    <dgm:cxn modelId="{D428669E-4E91-4A28-8763-09F0D52D330A}" type="presParOf" srcId="{0F60B255-88EB-47CA-8FE9-1A35A5EA3843}" destId="{96D41F37-6F05-479F-8D37-C776937138E2}" srcOrd="1" destOrd="0" presId="urn:microsoft.com/office/officeart/2009/3/layout/SubStepProcess"/>
    <dgm:cxn modelId="{A846C2B5-08BF-4D00-97A5-546C06F2CB29}" type="presParOf" srcId="{0F60B255-88EB-47CA-8FE9-1A35A5EA3843}" destId="{F9366652-A04F-4152-B805-D04916353310}" srcOrd="2" destOrd="0" presId="urn:microsoft.com/office/officeart/2009/3/layout/SubStepProcess"/>
    <dgm:cxn modelId="{F4D9962E-9A8F-4E6E-BC53-6D237919616F}" type="presParOf" srcId="{0F60B255-88EB-47CA-8FE9-1A35A5EA3843}" destId="{918CE3C5-725C-46A9-A729-C62C31D0EA31}" srcOrd="3" destOrd="0" presId="urn:microsoft.com/office/officeart/2009/3/layout/SubStepProcess"/>
    <dgm:cxn modelId="{E05CEA07-BEC5-44F0-9C87-81AC9123629A}" type="presParOf" srcId="{0F60B255-88EB-47CA-8FE9-1A35A5EA3843}" destId="{7260195F-34FE-4955-A385-3426D41C813B}" srcOrd="4" destOrd="0" presId="urn:microsoft.com/office/officeart/2009/3/layout/SubStepProcess"/>
    <dgm:cxn modelId="{EC5BA386-EF15-49E8-9A27-827A704365BE}" type="presParOf" srcId="{FF65C235-36D2-4F71-8699-665AC7095AA9}" destId="{91703F7A-C2A4-470A-8E80-22AF4AE587AC}" srcOrd="6" destOrd="0" presId="urn:microsoft.com/office/officeart/2009/3/layout/SubStepProcess"/>
    <dgm:cxn modelId="{C17743BE-971B-4E4C-8426-2D10D31FEA74}" type="presParOf" srcId="{FF65C235-36D2-4F71-8699-665AC7095AA9}" destId="{EF800237-4FB7-43F4-93F6-3B5B77CDD508}" srcOrd="7" destOrd="0" presId="urn:microsoft.com/office/officeart/2009/3/layout/SubStepProcess"/>
    <dgm:cxn modelId="{D3FD41C9-E165-425D-B05F-A4F684FCFB55}" type="presParOf" srcId="{FF65C235-36D2-4F71-8699-665AC7095AA9}" destId="{E1E17A03-D6F7-48E3-9E02-B1BDD23EC55B}" srcOrd="8" destOrd="0" presId="urn:microsoft.com/office/officeart/2009/3/layout/SubStepProcess"/>
    <dgm:cxn modelId="{E06EA5FF-0D8A-457A-BB3E-C4C24A41A6E7}" type="presParOf" srcId="{E1E17A03-D6F7-48E3-9E02-B1BDD23EC55B}" destId="{352933F3-1968-4000-A387-158DCEE2724A}" srcOrd="0" destOrd="0" presId="urn:microsoft.com/office/officeart/2009/3/layout/SubStepProcess"/>
    <dgm:cxn modelId="{5A22FAFD-5FEB-4F36-8266-E2E63260C610}" type="presParOf" srcId="{E1E17A03-D6F7-48E3-9E02-B1BDD23EC55B}" destId="{40B79F86-16CC-4E21-88FB-47AFD88D107E}" srcOrd="1" destOrd="0" presId="urn:microsoft.com/office/officeart/2009/3/layout/SubStepProcess"/>
    <dgm:cxn modelId="{2F68B402-B468-4F68-A949-C7954EE880BB}" type="presParOf" srcId="{E1E17A03-D6F7-48E3-9E02-B1BDD23EC55B}" destId="{A2C24A59-D645-4105-8417-356DA34A9962}" srcOrd="2" destOrd="0" presId="urn:microsoft.com/office/officeart/2009/3/layout/SubStepProcess"/>
    <dgm:cxn modelId="{57370B86-45D5-4B06-B836-B160B86D18E8}" type="presParOf" srcId="{E1E17A03-D6F7-48E3-9E02-B1BDD23EC55B}" destId="{F516890B-0401-4C17-8C1E-140E0EB5FEA4}" srcOrd="3" destOrd="0" presId="urn:microsoft.com/office/officeart/2009/3/layout/SubStepProcess"/>
    <dgm:cxn modelId="{F280D299-A1C9-4B56-87C2-5FCDB9D23D8D}" type="presParOf" srcId="{E1E17A03-D6F7-48E3-9E02-B1BDD23EC55B}" destId="{E191DB46-3E0E-43E3-9F53-387BD56F0C30}" srcOrd="4" destOrd="0" presId="urn:microsoft.com/office/officeart/2009/3/layout/SubStepProcess"/>
    <dgm:cxn modelId="{A32777A7-532D-410F-A52B-33D4789674A5}" type="presParOf" srcId="{2AD1194B-32DF-40E8-8285-99295C31B138}" destId="{04F95BDC-1322-4B24-8B99-75B37C47E84E}" srcOrd="3" destOrd="0" presId="urn:microsoft.com/office/officeart/2009/3/layout/SubStepProcess"/>
    <dgm:cxn modelId="{7800B6B1-8890-428F-B1EA-21BCAA2F5031}" type="presParOf" srcId="{2AD1194B-32DF-40E8-8285-99295C31B138}" destId="{8B664E86-7E21-4BFD-B8EF-4E9509141DCD}" srcOrd="4" destOrd="0" presId="urn:microsoft.com/office/officeart/2009/3/layout/SubStepProcess"/>
    <dgm:cxn modelId="{91C8CD40-2563-4C0F-A4C1-70C21E763D1D}" type="presParOf" srcId="{2AD1194B-32DF-40E8-8285-99295C31B138}" destId="{C9639112-2E52-4E4A-A039-EBA2198FD092}" srcOrd="5" destOrd="0" presId="urn:microsoft.com/office/officeart/2009/3/layout/SubStepProcess"/>
    <dgm:cxn modelId="{5511B452-4F0D-4D95-9DB1-7D211D94CD9A}" type="presParOf" srcId="{2AD1194B-32DF-40E8-8285-99295C31B138}" destId="{05181F39-ADC4-4863-B207-4E447DD0BE7F}" srcOrd="6" destOrd="0" presId="urn:microsoft.com/office/officeart/2009/3/layout/SubStepProcess"/>
    <dgm:cxn modelId="{50813440-FBEA-4DF6-ABF5-02D380BEA27B}" type="presParOf" srcId="{05181F39-ADC4-4863-B207-4E447DD0BE7F}" destId="{A5E6B1A4-CD91-44CE-990F-E62BE5D0E918}" srcOrd="0" destOrd="0" presId="urn:microsoft.com/office/officeart/2009/3/layout/SubStepProcess"/>
    <dgm:cxn modelId="{ADF48037-8564-4B3C-89D5-1D3BB8AA2F9B}" type="presParOf" srcId="{05181F39-ADC4-4863-B207-4E447DD0BE7F}" destId="{7FBD26F1-8D9E-4C68-8BEA-A6F6FBC5512C}" srcOrd="1" destOrd="0" presId="urn:microsoft.com/office/officeart/2009/3/layout/SubStepProcess"/>
    <dgm:cxn modelId="{DA93C38D-A325-41A5-859D-305AC08285D3}" type="presParOf" srcId="{05181F39-ADC4-4863-B207-4E447DD0BE7F}" destId="{7EF868D9-ACE3-48E6-8F29-C091B3C915AB}" srcOrd="2" destOrd="0" presId="urn:microsoft.com/office/officeart/2009/3/layout/SubStepProcess"/>
    <dgm:cxn modelId="{F1251E24-DB54-498D-83E7-A4AAB5B68F59}" type="presParOf" srcId="{7EF868D9-ACE3-48E6-8F29-C091B3C915AB}" destId="{E221A805-9B53-4D9A-849E-AED868C49BC9}" srcOrd="0" destOrd="0" presId="urn:microsoft.com/office/officeart/2009/3/layout/SubStepProcess"/>
    <dgm:cxn modelId="{B6CFFA89-E346-4D4F-B12C-476F3DDA8B8E}" type="presParOf" srcId="{7EF868D9-ACE3-48E6-8F29-C091B3C915AB}" destId="{9681C3D7-1D8E-48A9-8CCF-63B73A5733BE}" srcOrd="1" destOrd="0" presId="urn:microsoft.com/office/officeart/2009/3/layout/SubStepProcess"/>
    <dgm:cxn modelId="{AE6C18E0-50CA-44C4-94C1-820B4B715756}" type="presParOf" srcId="{7EF868D9-ACE3-48E6-8F29-C091B3C915AB}" destId="{60F442D7-2BDA-4483-881D-6BE5373292C0}" srcOrd="2" destOrd="0" presId="urn:microsoft.com/office/officeart/2009/3/layout/SubStepProcess"/>
    <dgm:cxn modelId="{C8CAC441-C33F-4925-A614-CB5AE53F3A4B}" type="presParOf" srcId="{7EF868D9-ACE3-48E6-8F29-C091B3C915AB}" destId="{D93D8ACD-4998-4F28-A3C8-A3F010E73109}" srcOrd="3" destOrd="0" presId="urn:microsoft.com/office/officeart/2009/3/layout/SubStepProcess"/>
    <dgm:cxn modelId="{63EB0CE8-53EB-4642-A66B-52527BEDC491}" type="presParOf" srcId="{7EF868D9-ACE3-48E6-8F29-C091B3C915AB}" destId="{13D08E6B-2252-4A49-AB8E-CA9135A1B7C5}" srcOrd="4" destOrd="0" presId="urn:microsoft.com/office/officeart/2009/3/layout/SubStepProcess"/>
    <dgm:cxn modelId="{D1EB7B3D-C967-4619-96B0-BE0969A50550}" type="presParOf" srcId="{05181F39-ADC4-4863-B207-4E447DD0BE7F}" destId="{03C168FC-19CC-430A-BE51-C1E76907EC9C}" srcOrd="3" destOrd="0" presId="urn:microsoft.com/office/officeart/2009/3/layout/SubStepProcess"/>
    <dgm:cxn modelId="{BEDDBEEC-6003-4A94-B771-BA84E51BDA61}" type="presParOf" srcId="{05181F39-ADC4-4863-B207-4E447DD0BE7F}" destId="{4800C10A-B6F7-4430-BD0B-EB67D39F26A6}" srcOrd="4" destOrd="0" presId="urn:microsoft.com/office/officeart/2009/3/layout/SubStepProcess"/>
    <dgm:cxn modelId="{76551500-34C5-44D7-9645-F830617EE1DC}" type="presParOf" srcId="{05181F39-ADC4-4863-B207-4E447DD0BE7F}" destId="{489CAEBD-675A-4BB6-A593-06C6413F1DE3}" srcOrd="5" destOrd="0" presId="urn:microsoft.com/office/officeart/2009/3/layout/SubStepProcess"/>
    <dgm:cxn modelId="{84B96F70-1B5C-4C8A-86C8-03ABCB244B91}" type="presParOf" srcId="{489CAEBD-675A-4BB6-A593-06C6413F1DE3}" destId="{6E46D850-62DA-4BCD-A354-14186E65EA86}" srcOrd="0" destOrd="0" presId="urn:microsoft.com/office/officeart/2009/3/layout/SubStepProcess"/>
    <dgm:cxn modelId="{D5F188CE-892F-4D88-9467-CD6D4DFDA461}" type="presParOf" srcId="{489CAEBD-675A-4BB6-A593-06C6413F1DE3}" destId="{DD3EAB81-811E-4A6B-8377-3327F7F4E84F}" srcOrd="1" destOrd="0" presId="urn:microsoft.com/office/officeart/2009/3/layout/SubStepProcess"/>
    <dgm:cxn modelId="{4CE5B4C6-4FDC-4EA2-AEA4-831E6EA2C2F3}" type="presParOf" srcId="{489CAEBD-675A-4BB6-A593-06C6413F1DE3}" destId="{8F2B59C0-0635-43D8-B716-FB676C67CBE9}" srcOrd="2" destOrd="0" presId="urn:microsoft.com/office/officeart/2009/3/layout/SubStepProcess"/>
    <dgm:cxn modelId="{3C89989C-4C1F-445D-8428-6229761CE99C}" type="presParOf" srcId="{489CAEBD-675A-4BB6-A593-06C6413F1DE3}" destId="{DCFA8271-376D-40A0-926F-EC41509CAE68}" srcOrd="3" destOrd="0" presId="urn:microsoft.com/office/officeart/2009/3/layout/SubStepProcess"/>
    <dgm:cxn modelId="{CFB87C9D-2073-4373-A3F3-CE295092B336}" type="presParOf" srcId="{489CAEBD-675A-4BB6-A593-06C6413F1DE3}" destId="{75F51363-4057-479F-BB93-0C74C50604A1}" srcOrd="4" destOrd="0" presId="urn:microsoft.com/office/officeart/2009/3/layout/SubStepProcess"/>
    <dgm:cxn modelId="{2ABF7C16-6777-428C-8034-E1430EC8A2F5}" type="presParOf" srcId="{05181F39-ADC4-4863-B207-4E447DD0BE7F}" destId="{A2C58446-C5E2-4465-A24F-49DCF57AA86C}" srcOrd="6" destOrd="0" presId="urn:microsoft.com/office/officeart/2009/3/layout/SubStepProcess"/>
    <dgm:cxn modelId="{4CD085D7-B481-4BE8-8825-196CFA070CF3}" type="presParOf" srcId="{05181F39-ADC4-4863-B207-4E447DD0BE7F}" destId="{C025CF9A-DDCB-4FC0-ADE0-9CF115D112DE}" srcOrd="7" destOrd="0" presId="urn:microsoft.com/office/officeart/2009/3/layout/SubStepProcess"/>
    <dgm:cxn modelId="{E9FEC360-4DFC-497E-BCFE-669332474B42}" type="presParOf" srcId="{05181F39-ADC4-4863-B207-4E447DD0BE7F}" destId="{A3A535EA-B5D7-4181-8F8D-A677BA463ADE}" srcOrd="8" destOrd="0" presId="urn:microsoft.com/office/officeart/2009/3/layout/SubStepProcess"/>
    <dgm:cxn modelId="{B38528C3-9009-446C-8888-B71DECBD4B9E}" type="presParOf" srcId="{A3A535EA-B5D7-4181-8F8D-A677BA463ADE}" destId="{59F9284D-D532-4B8C-9C15-9D7AB46900BA}" srcOrd="0" destOrd="0" presId="urn:microsoft.com/office/officeart/2009/3/layout/SubStepProcess"/>
    <dgm:cxn modelId="{5D8D433E-636F-4EB8-96D9-A4C9BAD45141}" type="presParOf" srcId="{A3A535EA-B5D7-4181-8F8D-A677BA463ADE}" destId="{FBCCB2B4-598F-4DD0-A169-3C1C995D2084}" srcOrd="1" destOrd="0" presId="urn:microsoft.com/office/officeart/2009/3/layout/SubStepProcess"/>
    <dgm:cxn modelId="{8559422D-366A-4114-9E89-AD323245D104}" type="presParOf" srcId="{A3A535EA-B5D7-4181-8F8D-A677BA463ADE}" destId="{38B7D735-D9D1-4735-9E8A-4ADE62DA0A7F}" srcOrd="2" destOrd="0" presId="urn:microsoft.com/office/officeart/2009/3/layout/SubStepProcess"/>
    <dgm:cxn modelId="{C12147B2-5607-4203-9AC8-74B83CDC07D4}" type="presParOf" srcId="{A3A535EA-B5D7-4181-8F8D-A677BA463ADE}" destId="{C5E44B86-6BAE-42C0-AAC3-4B7934A6CF1B}" srcOrd="3" destOrd="0" presId="urn:microsoft.com/office/officeart/2009/3/layout/SubStepProcess"/>
    <dgm:cxn modelId="{3D5C2F23-67A8-459A-9AC4-FABB80A21AC6}" type="presParOf" srcId="{A3A535EA-B5D7-4181-8F8D-A677BA463ADE}" destId="{046B36E4-CB6C-4D37-86F7-75E2571B3EAE}" srcOrd="4" destOrd="0" presId="urn:microsoft.com/office/officeart/2009/3/layout/SubStepProcess"/>
    <dgm:cxn modelId="{F761B344-7059-477E-A5F2-6AF164D0B72E}" type="presParOf" srcId="{2AD1194B-32DF-40E8-8285-99295C31B138}" destId="{7BF66FA7-51EB-40CF-BE8E-BEDBBC2626C7}" srcOrd="7" destOrd="0" presId="urn:microsoft.com/office/officeart/2009/3/layout/SubStepProcess"/>
    <dgm:cxn modelId="{565DA980-BC16-4CD3-8CBD-7562EEC4FE4A}" type="presParOf" srcId="{2AD1194B-32DF-40E8-8285-99295C31B138}" destId="{F794BD87-8F87-412E-8D1F-F026CB8B3A4C}" srcOrd="8" destOrd="0" presId="urn:microsoft.com/office/officeart/2009/3/layout/SubSte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7FFF1E8-DD9C-4305-A651-28AA509EC86E}"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en-US"/>
        </a:p>
      </dgm:t>
    </dgm:pt>
    <dgm:pt modelId="{14C0021B-15AA-433C-B49B-C3E6742468B1}">
      <dgm:prSet phldrT="[Text]"/>
      <dgm:spPr/>
      <dgm:t>
        <a:bodyPr/>
        <a:lstStyle/>
        <a:p>
          <a:r>
            <a:rPr lang="en-US" dirty="0"/>
            <a:t>Purchase order service</a:t>
          </a:r>
        </a:p>
      </dgm:t>
    </dgm:pt>
    <dgm:pt modelId="{C69667B0-6F26-4569-A69A-BC3CBF010B72}" type="parTrans" cxnId="{30B03FDA-2A88-4F88-9E10-77C2B30041E9}">
      <dgm:prSet/>
      <dgm:spPr/>
      <dgm:t>
        <a:bodyPr/>
        <a:lstStyle/>
        <a:p>
          <a:endParaRPr lang="en-US"/>
        </a:p>
      </dgm:t>
    </dgm:pt>
    <dgm:pt modelId="{FACC2E33-EAFD-44DB-836A-6AA4548FF076}" type="sibTrans" cxnId="{30B03FDA-2A88-4F88-9E10-77C2B30041E9}">
      <dgm:prSet/>
      <dgm:spPr/>
      <dgm:t>
        <a:bodyPr/>
        <a:lstStyle/>
        <a:p>
          <a:endParaRPr lang="en-US"/>
        </a:p>
      </dgm:t>
    </dgm:pt>
    <dgm:pt modelId="{355ADA4F-0D65-4D98-90EC-A5A0088FEB2D}">
      <dgm:prSet phldrT="[Text]"/>
      <dgm:spPr/>
      <dgm:t>
        <a:bodyPr/>
        <a:lstStyle/>
        <a:p>
          <a:r>
            <a:rPr lang="en-US" dirty="0"/>
            <a:t>Inventory service</a:t>
          </a:r>
        </a:p>
      </dgm:t>
    </dgm:pt>
    <dgm:pt modelId="{340EB05B-4433-4155-90A9-780548860E38}" type="parTrans" cxnId="{A1661D24-DE9A-4653-BFA7-1B80F443DA44}">
      <dgm:prSet/>
      <dgm:spPr/>
      <dgm:t>
        <a:bodyPr/>
        <a:lstStyle/>
        <a:p>
          <a:endParaRPr lang="en-US"/>
        </a:p>
      </dgm:t>
    </dgm:pt>
    <dgm:pt modelId="{7A8D99B1-35E1-4BCB-B8CA-742033969983}" type="sibTrans" cxnId="{A1661D24-DE9A-4653-BFA7-1B80F443DA44}">
      <dgm:prSet/>
      <dgm:spPr/>
      <dgm:t>
        <a:bodyPr/>
        <a:lstStyle/>
        <a:p>
          <a:endParaRPr lang="en-US"/>
        </a:p>
      </dgm:t>
    </dgm:pt>
    <dgm:pt modelId="{3A4CB43F-E90E-4747-AAAE-9ACABCF156CC}">
      <dgm:prSet phldrT="[Text]"/>
      <dgm:spPr/>
      <dgm:t>
        <a:bodyPr/>
        <a:lstStyle/>
        <a:p>
          <a:r>
            <a:rPr lang="en-US" dirty="0"/>
            <a:t>Shipping</a:t>
          </a:r>
        </a:p>
        <a:p>
          <a:r>
            <a:rPr lang="en-US" dirty="0"/>
            <a:t>service</a:t>
          </a:r>
        </a:p>
      </dgm:t>
    </dgm:pt>
    <dgm:pt modelId="{6FA7241F-7D24-4E09-BC94-9BE6331AB1CD}" type="parTrans" cxnId="{42D3EF0D-3D9A-4F28-B4B4-EAA670F9ED60}">
      <dgm:prSet/>
      <dgm:spPr/>
      <dgm:t>
        <a:bodyPr/>
        <a:lstStyle/>
        <a:p>
          <a:endParaRPr lang="en-US"/>
        </a:p>
      </dgm:t>
    </dgm:pt>
    <dgm:pt modelId="{756183A5-63DE-4119-860F-CE759FD51801}" type="sibTrans" cxnId="{42D3EF0D-3D9A-4F28-B4B4-EAA670F9ED60}">
      <dgm:prSet/>
      <dgm:spPr/>
      <dgm:t>
        <a:bodyPr/>
        <a:lstStyle/>
        <a:p>
          <a:endParaRPr lang="en-US"/>
        </a:p>
      </dgm:t>
    </dgm:pt>
    <dgm:pt modelId="{A022E2DE-B29B-4ABF-BC16-4579D297C3BB}">
      <dgm:prSet phldrT="[Text]"/>
      <dgm:spPr/>
      <dgm:t>
        <a:bodyPr/>
        <a:lstStyle/>
        <a:p>
          <a:r>
            <a:rPr lang="en-US" dirty="0"/>
            <a:t>Statistic service</a:t>
          </a:r>
        </a:p>
      </dgm:t>
    </dgm:pt>
    <dgm:pt modelId="{55D24851-A173-45B5-9EEC-6AA2B104E09F}" type="parTrans" cxnId="{1E89526F-6FAD-408C-AFCD-59803D0EC79A}">
      <dgm:prSet/>
      <dgm:spPr/>
      <dgm:t>
        <a:bodyPr/>
        <a:lstStyle/>
        <a:p>
          <a:endParaRPr lang="en-US"/>
        </a:p>
      </dgm:t>
    </dgm:pt>
    <dgm:pt modelId="{14B234ED-D3DB-4097-9761-49B60C7DD57F}" type="sibTrans" cxnId="{1E89526F-6FAD-408C-AFCD-59803D0EC79A}">
      <dgm:prSet/>
      <dgm:spPr/>
      <dgm:t>
        <a:bodyPr/>
        <a:lstStyle/>
        <a:p>
          <a:endParaRPr lang="en-US"/>
        </a:p>
      </dgm:t>
    </dgm:pt>
    <dgm:pt modelId="{DBB954B4-BDD7-424F-9EAB-83CE59C42066}">
      <dgm:prSet phldrT="[Text]"/>
      <dgm:spPr/>
      <dgm:t>
        <a:bodyPr/>
        <a:lstStyle/>
        <a:p>
          <a:r>
            <a:rPr lang="en-US" dirty="0"/>
            <a:t>Payment</a:t>
          </a:r>
        </a:p>
        <a:p>
          <a:r>
            <a:rPr lang="en-US" dirty="0"/>
            <a:t>Service</a:t>
          </a:r>
        </a:p>
      </dgm:t>
    </dgm:pt>
    <dgm:pt modelId="{BA529169-D37A-4288-A39A-618E2501CA8A}" type="parTrans" cxnId="{71920B07-2891-487D-8F33-2F417C2773F3}">
      <dgm:prSet/>
      <dgm:spPr/>
      <dgm:t>
        <a:bodyPr/>
        <a:lstStyle/>
        <a:p>
          <a:endParaRPr lang="en-US"/>
        </a:p>
      </dgm:t>
    </dgm:pt>
    <dgm:pt modelId="{30C88629-47DF-4F51-8DB7-C6DB8CFF2B64}" type="sibTrans" cxnId="{71920B07-2891-487D-8F33-2F417C2773F3}">
      <dgm:prSet/>
      <dgm:spPr/>
      <dgm:t>
        <a:bodyPr/>
        <a:lstStyle/>
        <a:p>
          <a:endParaRPr lang="en-US"/>
        </a:p>
      </dgm:t>
    </dgm:pt>
    <dgm:pt modelId="{7720A671-28BA-4231-9F00-E998AB31D1E1}" type="pres">
      <dgm:prSet presAssocID="{97FFF1E8-DD9C-4305-A651-28AA509EC86E}" presName="Name0" presStyleCnt="0">
        <dgm:presLayoutVars>
          <dgm:chMax val="1"/>
          <dgm:dir/>
          <dgm:animLvl val="ctr"/>
          <dgm:resizeHandles val="exact"/>
        </dgm:presLayoutVars>
      </dgm:prSet>
      <dgm:spPr/>
    </dgm:pt>
    <dgm:pt modelId="{DBF928DF-3807-4817-9E5F-4DB8F455D0FF}" type="pres">
      <dgm:prSet presAssocID="{14C0021B-15AA-433C-B49B-C3E6742468B1}" presName="centerShape" presStyleLbl="node0" presStyleIdx="0" presStyleCnt="1"/>
      <dgm:spPr/>
    </dgm:pt>
    <dgm:pt modelId="{8E4A9967-9F03-49CF-B6BC-600A55B47B60}" type="pres">
      <dgm:prSet presAssocID="{340EB05B-4433-4155-90A9-780548860E38}" presName="parTrans" presStyleLbl="sibTrans2D1" presStyleIdx="0" presStyleCnt="4"/>
      <dgm:spPr/>
    </dgm:pt>
    <dgm:pt modelId="{905E2C6E-6CE8-47A5-BE65-9DADB8CFD9F7}" type="pres">
      <dgm:prSet presAssocID="{340EB05B-4433-4155-90A9-780548860E38}" presName="connectorText" presStyleLbl="sibTrans2D1" presStyleIdx="0" presStyleCnt="4"/>
      <dgm:spPr/>
    </dgm:pt>
    <dgm:pt modelId="{E2931DA1-81CD-4C5A-A689-640AF9849FE1}" type="pres">
      <dgm:prSet presAssocID="{355ADA4F-0D65-4D98-90EC-A5A0088FEB2D}" presName="node" presStyleLbl="node1" presStyleIdx="0" presStyleCnt="4">
        <dgm:presLayoutVars>
          <dgm:bulletEnabled val="1"/>
        </dgm:presLayoutVars>
      </dgm:prSet>
      <dgm:spPr/>
    </dgm:pt>
    <dgm:pt modelId="{6FFC09B2-7393-445A-A5F5-08645A7228B4}" type="pres">
      <dgm:prSet presAssocID="{6FA7241F-7D24-4E09-BC94-9BE6331AB1CD}" presName="parTrans" presStyleLbl="sibTrans2D1" presStyleIdx="1" presStyleCnt="4"/>
      <dgm:spPr/>
    </dgm:pt>
    <dgm:pt modelId="{D93C0271-0FFF-4293-A289-324D14F25D8E}" type="pres">
      <dgm:prSet presAssocID="{6FA7241F-7D24-4E09-BC94-9BE6331AB1CD}" presName="connectorText" presStyleLbl="sibTrans2D1" presStyleIdx="1" presStyleCnt="4"/>
      <dgm:spPr/>
    </dgm:pt>
    <dgm:pt modelId="{30DC2748-510D-4B69-BF77-B1E282DD316D}" type="pres">
      <dgm:prSet presAssocID="{3A4CB43F-E90E-4747-AAAE-9ACABCF156CC}" presName="node" presStyleLbl="node1" presStyleIdx="1" presStyleCnt="4" custRadScaleRad="105140" custRadScaleInc="888">
        <dgm:presLayoutVars>
          <dgm:bulletEnabled val="1"/>
        </dgm:presLayoutVars>
      </dgm:prSet>
      <dgm:spPr/>
    </dgm:pt>
    <dgm:pt modelId="{558EB77A-650A-45C0-B83C-4022C603FB34}" type="pres">
      <dgm:prSet presAssocID="{55D24851-A173-45B5-9EEC-6AA2B104E09F}" presName="parTrans" presStyleLbl="sibTrans2D1" presStyleIdx="2" presStyleCnt="4"/>
      <dgm:spPr/>
    </dgm:pt>
    <dgm:pt modelId="{AFFBF604-7EAE-4E9F-93FE-54E4E8111592}" type="pres">
      <dgm:prSet presAssocID="{55D24851-A173-45B5-9EEC-6AA2B104E09F}" presName="connectorText" presStyleLbl="sibTrans2D1" presStyleIdx="2" presStyleCnt="4"/>
      <dgm:spPr/>
    </dgm:pt>
    <dgm:pt modelId="{54BF7A24-C649-4648-8647-8E59F72A9D8E}" type="pres">
      <dgm:prSet presAssocID="{A022E2DE-B29B-4ABF-BC16-4579D297C3BB}" presName="node" presStyleLbl="node1" presStyleIdx="2" presStyleCnt="4">
        <dgm:presLayoutVars>
          <dgm:bulletEnabled val="1"/>
        </dgm:presLayoutVars>
      </dgm:prSet>
      <dgm:spPr/>
    </dgm:pt>
    <dgm:pt modelId="{1C150850-4D94-48BC-9D9D-4B63F892EDC9}" type="pres">
      <dgm:prSet presAssocID="{BA529169-D37A-4288-A39A-618E2501CA8A}" presName="parTrans" presStyleLbl="sibTrans2D1" presStyleIdx="3" presStyleCnt="4"/>
      <dgm:spPr/>
    </dgm:pt>
    <dgm:pt modelId="{B9419A94-71B2-4D5F-A399-289520A63A33}" type="pres">
      <dgm:prSet presAssocID="{BA529169-D37A-4288-A39A-618E2501CA8A}" presName="connectorText" presStyleLbl="sibTrans2D1" presStyleIdx="3" presStyleCnt="4"/>
      <dgm:spPr/>
    </dgm:pt>
    <dgm:pt modelId="{47699705-BCC9-4899-A0DF-C475460BDD7F}" type="pres">
      <dgm:prSet presAssocID="{DBB954B4-BDD7-424F-9EAB-83CE59C42066}" presName="node" presStyleLbl="node1" presStyleIdx="3" presStyleCnt="4">
        <dgm:presLayoutVars>
          <dgm:bulletEnabled val="1"/>
        </dgm:presLayoutVars>
      </dgm:prSet>
      <dgm:spPr/>
    </dgm:pt>
  </dgm:ptLst>
  <dgm:cxnLst>
    <dgm:cxn modelId="{A1661D24-DE9A-4653-BFA7-1B80F443DA44}" srcId="{14C0021B-15AA-433C-B49B-C3E6742468B1}" destId="{355ADA4F-0D65-4D98-90EC-A5A0088FEB2D}" srcOrd="0" destOrd="0" parTransId="{340EB05B-4433-4155-90A9-780548860E38}" sibTransId="{7A8D99B1-35E1-4BCB-B8CA-742033969983}"/>
    <dgm:cxn modelId="{CC425525-B3BB-4699-95E0-4A43D39D6DDE}" type="presOf" srcId="{340EB05B-4433-4155-90A9-780548860E38}" destId="{8E4A9967-9F03-49CF-B6BC-600A55B47B60}" srcOrd="0" destOrd="0" presId="urn:microsoft.com/office/officeart/2005/8/layout/radial5"/>
    <dgm:cxn modelId="{9046186C-8EA9-4B0C-9859-F28D211594C4}" type="presOf" srcId="{DBB954B4-BDD7-424F-9EAB-83CE59C42066}" destId="{47699705-BCC9-4899-A0DF-C475460BDD7F}" srcOrd="0" destOrd="0" presId="urn:microsoft.com/office/officeart/2005/8/layout/radial5"/>
    <dgm:cxn modelId="{A3CF6EE6-2166-4134-8218-76A41B5FF1FF}" type="presOf" srcId="{6FA7241F-7D24-4E09-BC94-9BE6331AB1CD}" destId="{6FFC09B2-7393-445A-A5F5-08645A7228B4}" srcOrd="0" destOrd="0" presId="urn:microsoft.com/office/officeart/2005/8/layout/radial5"/>
    <dgm:cxn modelId="{43AE3ADE-F31D-484E-AF36-C867C2BF41A1}" type="presOf" srcId="{55D24851-A173-45B5-9EEC-6AA2B104E09F}" destId="{558EB77A-650A-45C0-B83C-4022C603FB34}" srcOrd="0" destOrd="0" presId="urn:microsoft.com/office/officeart/2005/8/layout/radial5"/>
    <dgm:cxn modelId="{71920B07-2891-487D-8F33-2F417C2773F3}" srcId="{14C0021B-15AA-433C-B49B-C3E6742468B1}" destId="{DBB954B4-BDD7-424F-9EAB-83CE59C42066}" srcOrd="3" destOrd="0" parTransId="{BA529169-D37A-4288-A39A-618E2501CA8A}" sibTransId="{30C88629-47DF-4F51-8DB7-C6DB8CFF2B64}"/>
    <dgm:cxn modelId="{816350A5-A1CB-4EEE-BF1A-CDFAE8AAE523}" type="presOf" srcId="{6FA7241F-7D24-4E09-BC94-9BE6331AB1CD}" destId="{D93C0271-0FFF-4293-A289-324D14F25D8E}" srcOrd="1" destOrd="0" presId="urn:microsoft.com/office/officeart/2005/8/layout/radial5"/>
    <dgm:cxn modelId="{074CAA6D-51C7-4669-88F0-8077573F4C40}" type="presOf" srcId="{A022E2DE-B29B-4ABF-BC16-4579D297C3BB}" destId="{54BF7A24-C649-4648-8647-8E59F72A9D8E}" srcOrd="0" destOrd="0" presId="urn:microsoft.com/office/officeart/2005/8/layout/radial5"/>
    <dgm:cxn modelId="{4E84F2A8-5B7D-41FB-8C03-561B8A27FA62}" type="presOf" srcId="{97FFF1E8-DD9C-4305-A651-28AA509EC86E}" destId="{7720A671-28BA-4231-9F00-E998AB31D1E1}" srcOrd="0" destOrd="0" presId="urn:microsoft.com/office/officeart/2005/8/layout/radial5"/>
    <dgm:cxn modelId="{42D3EF0D-3D9A-4F28-B4B4-EAA670F9ED60}" srcId="{14C0021B-15AA-433C-B49B-C3E6742468B1}" destId="{3A4CB43F-E90E-4747-AAAE-9ACABCF156CC}" srcOrd="1" destOrd="0" parTransId="{6FA7241F-7D24-4E09-BC94-9BE6331AB1CD}" sibTransId="{756183A5-63DE-4119-860F-CE759FD51801}"/>
    <dgm:cxn modelId="{8BB82CE5-B54E-49F1-B537-39C72495D7B7}" type="presOf" srcId="{3A4CB43F-E90E-4747-AAAE-9ACABCF156CC}" destId="{30DC2748-510D-4B69-BF77-B1E282DD316D}" srcOrd="0" destOrd="0" presId="urn:microsoft.com/office/officeart/2005/8/layout/radial5"/>
    <dgm:cxn modelId="{D884A55C-AA0E-4B55-BFF0-F289B295BA74}" type="presOf" srcId="{14C0021B-15AA-433C-B49B-C3E6742468B1}" destId="{DBF928DF-3807-4817-9E5F-4DB8F455D0FF}" srcOrd="0" destOrd="0" presId="urn:microsoft.com/office/officeart/2005/8/layout/radial5"/>
    <dgm:cxn modelId="{CEFB3A8B-2AB0-42D7-863F-B98B8085538C}" type="presOf" srcId="{55D24851-A173-45B5-9EEC-6AA2B104E09F}" destId="{AFFBF604-7EAE-4E9F-93FE-54E4E8111592}" srcOrd="1" destOrd="0" presId="urn:microsoft.com/office/officeart/2005/8/layout/radial5"/>
    <dgm:cxn modelId="{30B03FDA-2A88-4F88-9E10-77C2B30041E9}" srcId="{97FFF1E8-DD9C-4305-A651-28AA509EC86E}" destId="{14C0021B-15AA-433C-B49B-C3E6742468B1}" srcOrd="0" destOrd="0" parTransId="{C69667B0-6F26-4569-A69A-BC3CBF010B72}" sibTransId="{FACC2E33-EAFD-44DB-836A-6AA4548FF076}"/>
    <dgm:cxn modelId="{EDAA9046-ADE4-4C65-8D15-8A67596775CF}" type="presOf" srcId="{BA529169-D37A-4288-A39A-618E2501CA8A}" destId="{1C150850-4D94-48BC-9D9D-4B63F892EDC9}" srcOrd="0" destOrd="0" presId="urn:microsoft.com/office/officeart/2005/8/layout/radial5"/>
    <dgm:cxn modelId="{DE8BB18E-2CC0-4641-B4DC-2AC9F427575F}" type="presOf" srcId="{BA529169-D37A-4288-A39A-618E2501CA8A}" destId="{B9419A94-71B2-4D5F-A399-289520A63A33}" srcOrd="1" destOrd="0" presId="urn:microsoft.com/office/officeart/2005/8/layout/radial5"/>
    <dgm:cxn modelId="{2D5637CD-F21E-4D51-8322-1F9DB4DDFCB5}" type="presOf" srcId="{355ADA4F-0D65-4D98-90EC-A5A0088FEB2D}" destId="{E2931DA1-81CD-4C5A-A689-640AF9849FE1}" srcOrd="0" destOrd="0" presId="urn:microsoft.com/office/officeart/2005/8/layout/radial5"/>
    <dgm:cxn modelId="{1E89526F-6FAD-408C-AFCD-59803D0EC79A}" srcId="{14C0021B-15AA-433C-B49B-C3E6742468B1}" destId="{A022E2DE-B29B-4ABF-BC16-4579D297C3BB}" srcOrd="2" destOrd="0" parTransId="{55D24851-A173-45B5-9EEC-6AA2B104E09F}" sibTransId="{14B234ED-D3DB-4097-9761-49B60C7DD57F}"/>
    <dgm:cxn modelId="{5C269391-551D-49D6-B3BD-1B305CED7606}" type="presOf" srcId="{340EB05B-4433-4155-90A9-780548860E38}" destId="{905E2C6E-6CE8-47A5-BE65-9DADB8CFD9F7}" srcOrd="1" destOrd="0" presId="urn:microsoft.com/office/officeart/2005/8/layout/radial5"/>
    <dgm:cxn modelId="{532B0962-F8D3-4B7C-BC71-D4F2F220C17D}" type="presParOf" srcId="{7720A671-28BA-4231-9F00-E998AB31D1E1}" destId="{DBF928DF-3807-4817-9E5F-4DB8F455D0FF}" srcOrd="0" destOrd="0" presId="urn:microsoft.com/office/officeart/2005/8/layout/radial5"/>
    <dgm:cxn modelId="{9187499E-4407-4027-8106-E1D07DD65A85}" type="presParOf" srcId="{7720A671-28BA-4231-9F00-E998AB31D1E1}" destId="{8E4A9967-9F03-49CF-B6BC-600A55B47B60}" srcOrd="1" destOrd="0" presId="urn:microsoft.com/office/officeart/2005/8/layout/radial5"/>
    <dgm:cxn modelId="{72B3AA01-612B-4551-A97F-216D7BFD790C}" type="presParOf" srcId="{8E4A9967-9F03-49CF-B6BC-600A55B47B60}" destId="{905E2C6E-6CE8-47A5-BE65-9DADB8CFD9F7}" srcOrd="0" destOrd="0" presId="urn:microsoft.com/office/officeart/2005/8/layout/radial5"/>
    <dgm:cxn modelId="{2561E9AD-5087-4820-AFF3-E4B121484F9C}" type="presParOf" srcId="{7720A671-28BA-4231-9F00-E998AB31D1E1}" destId="{E2931DA1-81CD-4C5A-A689-640AF9849FE1}" srcOrd="2" destOrd="0" presId="urn:microsoft.com/office/officeart/2005/8/layout/radial5"/>
    <dgm:cxn modelId="{1DF69827-EC29-4295-936B-61A8F4BDAD04}" type="presParOf" srcId="{7720A671-28BA-4231-9F00-E998AB31D1E1}" destId="{6FFC09B2-7393-445A-A5F5-08645A7228B4}" srcOrd="3" destOrd="0" presId="urn:microsoft.com/office/officeart/2005/8/layout/radial5"/>
    <dgm:cxn modelId="{A35EE67E-B01E-44EA-950B-A04E8DC50565}" type="presParOf" srcId="{6FFC09B2-7393-445A-A5F5-08645A7228B4}" destId="{D93C0271-0FFF-4293-A289-324D14F25D8E}" srcOrd="0" destOrd="0" presId="urn:microsoft.com/office/officeart/2005/8/layout/radial5"/>
    <dgm:cxn modelId="{29999098-3D8B-4997-AB42-646C65FA0B05}" type="presParOf" srcId="{7720A671-28BA-4231-9F00-E998AB31D1E1}" destId="{30DC2748-510D-4B69-BF77-B1E282DD316D}" srcOrd="4" destOrd="0" presId="urn:microsoft.com/office/officeart/2005/8/layout/radial5"/>
    <dgm:cxn modelId="{50782D06-27BF-4FF1-957C-64695D3E7CB1}" type="presParOf" srcId="{7720A671-28BA-4231-9F00-E998AB31D1E1}" destId="{558EB77A-650A-45C0-B83C-4022C603FB34}" srcOrd="5" destOrd="0" presId="urn:microsoft.com/office/officeart/2005/8/layout/radial5"/>
    <dgm:cxn modelId="{BCB4CCFE-4663-4EFF-962C-61DAEE922256}" type="presParOf" srcId="{558EB77A-650A-45C0-B83C-4022C603FB34}" destId="{AFFBF604-7EAE-4E9F-93FE-54E4E8111592}" srcOrd="0" destOrd="0" presId="urn:microsoft.com/office/officeart/2005/8/layout/radial5"/>
    <dgm:cxn modelId="{DEE32AA6-78F5-4CC0-94F6-93409F06401F}" type="presParOf" srcId="{7720A671-28BA-4231-9F00-E998AB31D1E1}" destId="{54BF7A24-C649-4648-8647-8E59F72A9D8E}" srcOrd="6" destOrd="0" presId="urn:microsoft.com/office/officeart/2005/8/layout/radial5"/>
    <dgm:cxn modelId="{2A256F0B-25F3-4CAF-ABCB-EC2A3F23D083}" type="presParOf" srcId="{7720A671-28BA-4231-9F00-E998AB31D1E1}" destId="{1C150850-4D94-48BC-9D9D-4B63F892EDC9}" srcOrd="7" destOrd="0" presId="urn:microsoft.com/office/officeart/2005/8/layout/radial5"/>
    <dgm:cxn modelId="{AD7E7283-9D9D-4607-9D10-E6455ECEDEB5}" type="presParOf" srcId="{1C150850-4D94-48BC-9D9D-4B63F892EDC9}" destId="{B9419A94-71B2-4D5F-A399-289520A63A33}" srcOrd="0" destOrd="0" presId="urn:microsoft.com/office/officeart/2005/8/layout/radial5"/>
    <dgm:cxn modelId="{C10101E7-4758-4965-B610-510C86471AA0}" type="presParOf" srcId="{7720A671-28BA-4231-9F00-E998AB31D1E1}" destId="{47699705-BCC9-4899-A0DF-C475460BDD7F}" srcOrd="8"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7FFF1E8-DD9C-4305-A651-28AA509EC86E}"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en-US"/>
        </a:p>
      </dgm:t>
    </dgm:pt>
    <dgm:pt modelId="{14C0021B-15AA-433C-B49B-C3E6742468B1}">
      <dgm:prSet phldrT="[Text]"/>
      <dgm:spPr/>
      <dgm:t>
        <a:bodyPr/>
        <a:lstStyle/>
        <a:p>
          <a:r>
            <a:rPr lang="en-US" dirty="0"/>
            <a:t>Purchase order service</a:t>
          </a:r>
        </a:p>
      </dgm:t>
    </dgm:pt>
    <dgm:pt modelId="{C69667B0-6F26-4569-A69A-BC3CBF010B72}" type="parTrans" cxnId="{30B03FDA-2A88-4F88-9E10-77C2B30041E9}">
      <dgm:prSet/>
      <dgm:spPr/>
      <dgm:t>
        <a:bodyPr/>
        <a:lstStyle/>
        <a:p>
          <a:endParaRPr lang="en-US"/>
        </a:p>
      </dgm:t>
    </dgm:pt>
    <dgm:pt modelId="{FACC2E33-EAFD-44DB-836A-6AA4548FF076}" type="sibTrans" cxnId="{30B03FDA-2A88-4F88-9E10-77C2B30041E9}">
      <dgm:prSet/>
      <dgm:spPr/>
      <dgm:t>
        <a:bodyPr/>
        <a:lstStyle/>
        <a:p>
          <a:endParaRPr lang="en-US"/>
        </a:p>
      </dgm:t>
    </dgm:pt>
    <dgm:pt modelId="{355ADA4F-0D65-4D98-90EC-A5A0088FEB2D}">
      <dgm:prSet phldrT="[Text]"/>
      <dgm:spPr/>
      <dgm:t>
        <a:bodyPr/>
        <a:lstStyle/>
        <a:p>
          <a:r>
            <a:rPr lang="en-US" dirty="0"/>
            <a:t>Inventory service</a:t>
          </a:r>
        </a:p>
      </dgm:t>
    </dgm:pt>
    <dgm:pt modelId="{340EB05B-4433-4155-90A9-780548860E38}" type="parTrans" cxnId="{A1661D24-DE9A-4653-BFA7-1B80F443DA44}">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endParaRPr lang="en-US"/>
        </a:p>
      </dgm:t>
    </dgm:pt>
    <dgm:pt modelId="{7A8D99B1-35E1-4BCB-B8CA-742033969983}" type="sibTrans" cxnId="{A1661D24-DE9A-4653-BFA7-1B80F443DA44}">
      <dgm:prSet/>
      <dgm:spPr/>
      <dgm:t>
        <a:bodyPr/>
        <a:lstStyle/>
        <a:p>
          <a:endParaRPr lang="en-US"/>
        </a:p>
      </dgm:t>
    </dgm:pt>
    <dgm:pt modelId="{3A4CB43F-E90E-4747-AAAE-9ACABCF156CC}">
      <dgm:prSet phldrT="[Text]"/>
      <dgm:spPr/>
      <dgm:t>
        <a:bodyPr/>
        <a:lstStyle/>
        <a:p>
          <a:r>
            <a:rPr lang="en-US" dirty="0"/>
            <a:t>Shipping</a:t>
          </a:r>
        </a:p>
        <a:p>
          <a:r>
            <a:rPr lang="en-US" dirty="0"/>
            <a:t>service</a:t>
          </a:r>
        </a:p>
      </dgm:t>
    </dgm:pt>
    <dgm:pt modelId="{6FA7241F-7D24-4E09-BC94-9BE6331AB1CD}" type="parTrans" cxnId="{42D3EF0D-3D9A-4F28-B4B4-EAA670F9ED60}">
      <dgm:prSet>
        <dgm:style>
          <a:lnRef idx="2">
            <a:schemeClr val="dk1">
              <a:shade val="50000"/>
            </a:schemeClr>
          </a:lnRef>
          <a:fillRef idx="1">
            <a:schemeClr val="dk1"/>
          </a:fillRef>
          <a:effectRef idx="0">
            <a:schemeClr val="dk1"/>
          </a:effectRef>
          <a:fontRef idx="minor">
            <a:schemeClr val="lt1"/>
          </a:fontRef>
        </dgm:style>
      </dgm:prSet>
      <dgm:spPr/>
      <dgm:t>
        <a:bodyPr/>
        <a:lstStyle/>
        <a:p>
          <a:endParaRPr lang="en-US"/>
        </a:p>
      </dgm:t>
    </dgm:pt>
    <dgm:pt modelId="{756183A5-63DE-4119-860F-CE759FD51801}" type="sibTrans" cxnId="{42D3EF0D-3D9A-4F28-B4B4-EAA670F9ED60}">
      <dgm:prSet/>
      <dgm:spPr/>
      <dgm:t>
        <a:bodyPr/>
        <a:lstStyle/>
        <a:p>
          <a:endParaRPr lang="en-US"/>
        </a:p>
      </dgm:t>
    </dgm:pt>
    <dgm:pt modelId="{A022E2DE-B29B-4ABF-BC16-4579D297C3BB}">
      <dgm:prSet phldrT="[Text]"/>
      <dgm:spPr/>
      <dgm:t>
        <a:bodyPr/>
        <a:lstStyle/>
        <a:p>
          <a:r>
            <a:rPr lang="en-US" dirty="0"/>
            <a:t>Statistic service</a:t>
          </a:r>
        </a:p>
      </dgm:t>
    </dgm:pt>
    <dgm:pt modelId="{55D24851-A173-45B5-9EEC-6AA2B104E09F}" type="parTrans" cxnId="{1E89526F-6FAD-408C-AFCD-59803D0EC79A}">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endParaRPr lang="en-US"/>
        </a:p>
      </dgm:t>
    </dgm:pt>
    <dgm:pt modelId="{14B234ED-D3DB-4097-9761-49B60C7DD57F}" type="sibTrans" cxnId="{1E89526F-6FAD-408C-AFCD-59803D0EC79A}">
      <dgm:prSet/>
      <dgm:spPr/>
      <dgm:t>
        <a:bodyPr/>
        <a:lstStyle/>
        <a:p>
          <a:endParaRPr lang="en-US"/>
        </a:p>
      </dgm:t>
    </dgm:pt>
    <dgm:pt modelId="{DBB954B4-BDD7-424F-9EAB-83CE59C42066}">
      <dgm:prSet phldrT="[Text]"/>
      <dgm:spPr/>
      <dgm:t>
        <a:bodyPr/>
        <a:lstStyle/>
        <a:p>
          <a:r>
            <a:rPr lang="en-US" dirty="0"/>
            <a:t>Payment</a:t>
          </a:r>
        </a:p>
        <a:p>
          <a:r>
            <a:rPr lang="en-US" dirty="0"/>
            <a:t>Service</a:t>
          </a:r>
        </a:p>
      </dgm:t>
    </dgm:pt>
    <dgm:pt modelId="{BA529169-D37A-4288-A39A-618E2501CA8A}" type="parTrans" cxnId="{71920B07-2891-487D-8F33-2F417C2773F3}">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endParaRPr lang="en-US"/>
        </a:p>
      </dgm:t>
    </dgm:pt>
    <dgm:pt modelId="{30C88629-47DF-4F51-8DB7-C6DB8CFF2B64}" type="sibTrans" cxnId="{71920B07-2891-487D-8F33-2F417C2773F3}">
      <dgm:prSet/>
      <dgm:spPr/>
      <dgm:t>
        <a:bodyPr/>
        <a:lstStyle/>
        <a:p>
          <a:endParaRPr lang="en-US"/>
        </a:p>
      </dgm:t>
    </dgm:pt>
    <dgm:pt modelId="{7720A671-28BA-4231-9F00-E998AB31D1E1}" type="pres">
      <dgm:prSet presAssocID="{97FFF1E8-DD9C-4305-A651-28AA509EC86E}" presName="Name0" presStyleCnt="0">
        <dgm:presLayoutVars>
          <dgm:chMax val="1"/>
          <dgm:dir/>
          <dgm:animLvl val="ctr"/>
          <dgm:resizeHandles val="exact"/>
        </dgm:presLayoutVars>
      </dgm:prSet>
      <dgm:spPr/>
    </dgm:pt>
    <dgm:pt modelId="{DBF928DF-3807-4817-9E5F-4DB8F455D0FF}" type="pres">
      <dgm:prSet presAssocID="{14C0021B-15AA-433C-B49B-C3E6742468B1}" presName="centerShape" presStyleLbl="node0" presStyleIdx="0" presStyleCnt="1"/>
      <dgm:spPr/>
    </dgm:pt>
    <dgm:pt modelId="{8E4A9967-9F03-49CF-B6BC-600A55B47B60}" type="pres">
      <dgm:prSet presAssocID="{340EB05B-4433-4155-90A9-780548860E38}" presName="parTrans" presStyleLbl="sibTrans2D1" presStyleIdx="0" presStyleCnt="4"/>
      <dgm:spPr/>
    </dgm:pt>
    <dgm:pt modelId="{905E2C6E-6CE8-47A5-BE65-9DADB8CFD9F7}" type="pres">
      <dgm:prSet presAssocID="{340EB05B-4433-4155-90A9-780548860E38}" presName="connectorText" presStyleLbl="sibTrans2D1" presStyleIdx="0" presStyleCnt="4"/>
      <dgm:spPr/>
    </dgm:pt>
    <dgm:pt modelId="{E2931DA1-81CD-4C5A-A689-640AF9849FE1}" type="pres">
      <dgm:prSet presAssocID="{355ADA4F-0D65-4D98-90EC-A5A0088FEB2D}" presName="node" presStyleLbl="node1" presStyleIdx="0" presStyleCnt="4">
        <dgm:presLayoutVars>
          <dgm:bulletEnabled val="1"/>
        </dgm:presLayoutVars>
      </dgm:prSet>
      <dgm:spPr/>
    </dgm:pt>
    <dgm:pt modelId="{6FFC09B2-7393-445A-A5F5-08645A7228B4}" type="pres">
      <dgm:prSet presAssocID="{6FA7241F-7D24-4E09-BC94-9BE6331AB1CD}" presName="parTrans" presStyleLbl="sibTrans2D1" presStyleIdx="1" presStyleCnt="4" custFlipVert="1" custFlipHor="1" custScaleX="73162" custScaleY="34803"/>
      <dgm:spPr/>
    </dgm:pt>
    <dgm:pt modelId="{D93C0271-0FFF-4293-A289-324D14F25D8E}" type="pres">
      <dgm:prSet presAssocID="{6FA7241F-7D24-4E09-BC94-9BE6331AB1CD}" presName="connectorText" presStyleLbl="sibTrans2D1" presStyleIdx="1" presStyleCnt="4"/>
      <dgm:spPr/>
    </dgm:pt>
    <dgm:pt modelId="{30DC2748-510D-4B69-BF77-B1E282DD316D}" type="pres">
      <dgm:prSet presAssocID="{3A4CB43F-E90E-4747-AAAE-9ACABCF156CC}" presName="node" presStyleLbl="node1" presStyleIdx="1" presStyleCnt="4" custRadScaleRad="112485" custRadScaleInc="1661">
        <dgm:presLayoutVars>
          <dgm:bulletEnabled val="1"/>
        </dgm:presLayoutVars>
      </dgm:prSet>
      <dgm:spPr/>
    </dgm:pt>
    <dgm:pt modelId="{558EB77A-650A-45C0-B83C-4022C603FB34}" type="pres">
      <dgm:prSet presAssocID="{55D24851-A173-45B5-9EEC-6AA2B104E09F}" presName="parTrans" presStyleLbl="sibTrans2D1" presStyleIdx="2" presStyleCnt="4"/>
      <dgm:spPr/>
    </dgm:pt>
    <dgm:pt modelId="{AFFBF604-7EAE-4E9F-93FE-54E4E8111592}" type="pres">
      <dgm:prSet presAssocID="{55D24851-A173-45B5-9EEC-6AA2B104E09F}" presName="connectorText" presStyleLbl="sibTrans2D1" presStyleIdx="2" presStyleCnt="4"/>
      <dgm:spPr/>
    </dgm:pt>
    <dgm:pt modelId="{54BF7A24-C649-4648-8647-8E59F72A9D8E}" type="pres">
      <dgm:prSet presAssocID="{A022E2DE-B29B-4ABF-BC16-4579D297C3BB}" presName="node" presStyleLbl="node1" presStyleIdx="2" presStyleCnt="4">
        <dgm:presLayoutVars>
          <dgm:bulletEnabled val="1"/>
        </dgm:presLayoutVars>
      </dgm:prSet>
      <dgm:spPr/>
    </dgm:pt>
    <dgm:pt modelId="{1C150850-4D94-48BC-9D9D-4B63F892EDC9}" type="pres">
      <dgm:prSet presAssocID="{BA529169-D37A-4288-A39A-618E2501CA8A}" presName="parTrans" presStyleLbl="sibTrans2D1" presStyleIdx="3" presStyleCnt="4"/>
      <dgm:spPr/>
    </dgm:pt>
    <dgm:pt modelId="{B9419A94-71B2-4D5F-A399-289520A63A33}" type="pres">
      <dgm:prSet presAssocID="{BA529169-D37A-4288-A39A-618E2501CA8A}" presName="connectorText" presStyleLbl="sibTrans2D1" presStyleIdx="3" presStyleCnt="4"/>
      <dgm:spPr/>
    </dgm:pt>
    <dgm:pt modelId="{47699705-BCC9-4899-A0DF-C475460BDD7F}" type="pres">
      <dgm:prSet presAssocID="{DBB954B4-BDD7-424F-9EAB-83CE59C42066}" presName="node" presStyleLbl="node1" presStyleIdx="3" presStyleCnt="4">
        <dgm:presLayoutVars>
          <dgm:bulletEnabled val="1"/>
        </dgm:presLayoutVars>
      </dgm:prSet>
      <dgm:spPr/>
    </dgm:pt>
  </dgm:ptLst>
  <dgm:cxnLst>
    <dgm:cxn modelId="{A1661D24-DE9A-4653-BFA7-1B80F443DA44}" srcId="{14C0021B-15AA-433C-B49B-C3E6742468B1}" destId="{355ADA4F-0D65-4D98-90EC-A5A0088FEB2D}" srcOrd="0" destOrd="0" parTransId="{340EB05B-4433-4155-90A9-780548860E38}" sibTransId="{7A8D99B1-35E1-4BCB-B8CA-742033969983}"/>
    <dgm:cxn modelId="{CC425525-B3BB-4699-95E0-4A43D39D6DDE}" type="presOf" srcId="{340EB05B-4433-4155-90A9-780548860E38}" destId="{8E4A9967-9F03-49CF-B6BC-600A55B47B60}" srcOrd="0" destOrd="0" presId="urn:microsoft.com/office/officeart/2005/8/layout/radial5"/>
    <dgm:cxn modelId="{9046186C-8EA9-4B0C-9859-F28D211594C4}" type="presOf" srcId="{DBB954B4-BDD7-424F-9EAB-83CE59C42066}" destId="{47699705-BCC9-4899-A0DF-C475460BDD7F}" srcOrd="0" destOrd="0" presId="urn:microsoft.com/office/officeart/2005/8/layout/radial5"/>
    <dgm:cxn modelId="{A3CF6EE6-2166-4134-8218-76A41B5FF1FF}" type="presOf" srcId="{6FA7241F-7D24-4E09-BC94-9BE6331AB1CD}" destId="{6FFC09B2-7393-445A-A5F5-08645A7228B4}" srcOrd="0" destOrd="0" presId="urn:microsoft.com/office/officeart/2005/8/layout/radial5"/>
    <dgm:cxn modelId="{43AE3ADE-F31D-484E-AF36-C867C2BF41A1}" type="presOf" srcId="{55D24851-A173-45B5-9EEC-6AA2B104E09F}" destId="{558EB77A-650A-45C0-B83C-4022C603FB34}" srcOrd="0" destOrd="0" presId="urn:microsoft.com/office/officeart/2005/8/layout/radial5"/>
    <dgm:cxn modelId="{71920B07-2891-487D-8F33-2F417C2773F3}" srcId="{14C0021B-15AA-433C-B49B-C3E6742468B1}" destId="{DBB954B4-BDD7-424F-9EAB-83CE59C42066}" srcOrd="3" destOrd="0" parTransId="{BA529169-D37A-4288-A39A-618E2501CA8A}" sibTransId="{30C88629-47DF-4F51-8DB7-C6DB8CFF2B64}"/>
    <dgm:cxn modelId="{816350A5-A1CB-4EEE-BF1A-CDFAE8AAE523}" type="presOf" srcId="{6FA7241F-7D24-4E09-BC94-9BE6331AB1CD}" destId="{D93C0271-0FFF-4293-A289-324D14F25D8E}" srcOrd="1" destOrd="0" presId="urn:microsoft.com/office/officeart/2005/8/layout/radial5"/>
    <dgm:cxn modelId="{074CAA6D-51C7-4669-88F0-8077573F4C40}" type="presOf" srcId="{A022E2DE-B29B-4ABF-BC16-4579D297C3BB}" destId="{54BF7A24-C649-4648-8647-8E59F72A9D8E}" srcOrd="0" destOrd="0" presId="urn:microsoft.com/office/officeart/2005/8/layout/radial5"/>
    <dgm:cxn modelId="{4E84F2A8-5B7D-41FB-8C03-561B8A27FA62}" type="presOf" srcId="{97FFF1E8-DD9C-4305-A651-28AA509EC86E}" destId="{7720A671-28BA-4231-9F00-E998AB31D1E1}" srcOrd="0" destOrd="0" presId="urn:microsoft.com/office/officeart/2005/8/layout/radial5"/>
    <dgm:cxn modelId="{42D3EF0D-3D9A-4F28-B4B4-EAA670F9ED60}" srcId="{14C0021B-15AA-433C-B49B-C3E6742468B1}" destId="{3A4CB43F-E90E-4747-AAAE-9ACABCF156CC}" srcOrd="1" destOrd="0" parTransId="{6FA7241F-7D24-4E09-BC94-9BE6331AB1CD}" sibTransId="{756183A5-63DE-4119-860F-CE759FD51801}"/>
    <dgm:cxn modelId="{8BB82CE5-B54E-49F1-B537-39C72495D7B7}" type="presOf" srcId="{3A4CB43F-E90E-4747-AAAE-9ACABCF156CC}" destId="{30DC2748-510D-4B69-BF77-B1E282DD316D}" srcOrd="0" destOrd="0" presId="urn:microsoft.com/office/officeart/2005/8/layout/radial5"/>
    <dgm:cxn modelId="{D884A55C-AA0E-4B55-BFF0-F289B295BA74}" type="presOf" srcId="{14C0021B-15AA-433C-B49B-C3E6742468B1}" destId="{DBF928DF-3807-4817-9E5F-4DB8F455D0FF}" srcOrd="0" destOrd="0" presId="urn:microsoft.com/office/officeart/2005/8/layout/radial5"/>
    <dgm:cxn modelId="{CEFB3A8B-2AB0-42D7-863F-B98B8085538C}" type="presOf" srcId="{55D24851-A173-45B5-9EEC-6AA2B104E09F}" destId="{AFFBF604-7EAE-4E9F-93FE-54E4E8111592}" srcOrd="1" destOrd="0" presId="urn:microsoft.com/office/officeart/2005/8/layout/radial5"/>
    <dgm:cxn modelId="{30B03FDA-2A88-4F88-9E10-77C2B30041E9}" srcId="{97FFF1E8-DD9C-4305-A651-28AA509EC86E}" destId="{14C0021B-15AA-433C-B49B-C3E6742468B1}" srcOrd="0" destOrd="0" parTransId="{C69667B0-6F26-4569-A69A-BC3CBF010B72}" sibTransId="{FACC2E33-EAFD-44DB-836A-6AA4548FF076}"/>
    <dgm:cxn modelId="{EDAA9046-ADE4-4C65-8D15-8A67596775CF}" type="presOf" srcId="{BA529169-D37A-4288-A39A-618E2501CA8A}" destId="{1C150850-4D94-48BC-9D9D-4B63F892EDC9}" srcOrd="0" destOrd="0" presId="urn:microsoft.com/office/officeart/2005/8/layout/radial5"/>
    <dgm:cxn modelId="{DE8BB18E-2CC0-4641-B4DC-2AC9F427575F}" type="presOf" srcId="{BA529169-D37A-4288-A39A-618E2501CA8A}" destId="{B9419A94-71B2-4D5F-A399-289520A63A33}" srcOrd="1" destOrd="0" presId="urn:microsoft.com/office/officeart/2005/8/layout/radial5"/>
    <dgm:cxn modelId="{2D5637CD-F21E-4D51-8322-1F9DB4DDFCB5}" type="presOf" srcId="{355ADA4F-0D65-4D98-90EC-A5A0088FEB2D}" destId="{E2931DA1-81CD-4C5A-A689-640AF9849FE1}" srcOrd="0" destOrd="0" presId="urn:microsoft.com/office/officeart/2005/8/layout/radial5"/>
    <dgm:cxn modelId="{1E89526F-6FAD-408C-AFCD-59803D0EC79A}" srcId="{14C0021B-15AA-433C-B49B-C3E6742468B1}" destId="{A022E2DE-B29B-4ABF-BC16-4579D297C3BB}" srcOrd="2" destOrd="0" parTransId="{55D24851-A173-45B5-9EEC-6AA2B104E09F}" sibTransId="{14B234ED-D3DB-4097-9761-49B60C7DD57F}"/>
    <dgm:cxn modelId="{5C269391-551D-49D6-B3BD-1B305CED7606}" type="presOf" srcId="{340EB05B-4433-4155-90A9-780548860E38}" destId="{905E2C6E-6CE8-47A5-BE65-9DADB8CFD9F7}" srcOrd="1" destOrd="0" presId="urn:microsoft.com/office/officeart/2005/8/layout/radial5"/>
    <dgm:cxn modelId="{532B0962-F8D3-4B7C-BC71-D4F2F220C17D}" type="presParOf" srcId="{7720A671-28BA-4231-9F00-E998AB31D1E1}" destId="{DBF928DF-3807-4817-9E5F-4DB8F455D0FF}" srcOrd="0" destOrd="0" presId="urn:microsoft.com/office/officeart/2005/8/layout/radial5"/>
    <dgm:cxn modelId="{9187499E-4407-4027-8106-E1D07DD65A85}" type="presParOf" srcId="{7720A671-28BA-4231-9F00-E998AB31D1E1}" destId="{8E4A9967-9F03-49CF-B6BC-600A55B47B60}" srcOrd="1" destOrd="0" presId="urn:microsoft.com/office/officeart/2005/8/layout/radial5"/>
    <dgm:cxn modelId="{72B3AA01-612B-4551-A97F-216D7BFD790C}" type="presParOf" srcId="{8E4A9967-9F03-49CF-B6BC-600A55B47B60}" destId="{905E2C6E-6CE8-47A5-BE65-9DADB8CFD9F7}" srcOrd="0" destOrd="0" presId="urn:microsoft.com/office/officeart/2005/8/layout/radial5"/>
    <dgm:cxn modelId="{2561E9AD-5087-4820-AFF3-E4B121484F9C}" type="presParOf" srcId="{7720A671-28BA-4231-9F00-E998AB31D1E1}" destId="{E2931DA1-81CD-4C5A-A689-640AF9849FE1}" srcOrd="2" destOrd="0" presId="urn:microsoft.com/office/officeart/2005/8/layout/radial5"/>
    <dgm:cxn modelId="{1DF69827-EC29-4295-936B-61A8F4BDAD04}" type="presParOf" srcId="{7720A671-28BA-4231-9F00-E998AB31D1E1}" destId="{6FFC09B2-7393-445A-A5F5-08645A7228B4}" srcOrd="3" destOrd="0" presId="urn:microsoft.com/office/officeart/2005/8/layout/radial5"/>
    <dgm:cxn modelId="{A35EE67E-B01E-44EA-950B-A04E8DC50565}" type="presParOf" srcId="{6FFC09B2-7393-445A-A5F5-08645A7228B4}" destId="{D93C0271-0FFF-4293-A289-324D14F25D8E}" srcOrd="0" destOrd="0" presId="urn:microsoft.com/office/officeart/2005/8/layout/radial5"/>
    <dgm:cxn modelId="{29999098-3D8B-4997-AB42-646C65FA0B05}" type="presParOf" srcId="{7720A671-28BA-4231-9F00-E998AB31D1E1}" destId="{30DC2748-510D-4B69-BF77-B1E282DD316D}" srcOrd="4" destOrd="0" presId="urn:microsoft.com/office/officeart/2005/8/layout/radial5"/>
    <dgm:cxn modelId="{50782D06-27BF-4FF1-957C-64695D3E7CB1}" type="presParOf" srcId="{7720A671-28BA-4231-9F00-E998AB31D1E1}" destId="{558EB77A-650A-45C0-B83C-4022C603FB34}" srcOrd="5" destOrd="0" presId="urn:microsoft.com/office/officeart/2005/8/layout/radial5"/>
    <dgm:cxn modelId="{BCB4CCFE-4663-4EFF-962C-61DAEE922256}" type="presParOf" srcId="{558EB77A-650A-45C0-B83C-4022C603FB34}" destId="{AFFBF604-7EAE-4E9F-93FE-54E4E8111592}" srcOrd="0" destOrd="0" presId="urn:microsoft.com/office/officeart/2005/8/layout/radial5"/>
    <dgm:cxn modelId="{DEE32AA6-78F5-4CC0-94F6-93409F06401F}" type="presParOf" srcId="{7720A671-28BA-4231-9F00-E998AB31D1E1}" destId="{54BF7A24-C649-4648-8647-8E59F72A9D8E}" srcOrd="6" destOrd="0" presId="urn:microsoft.com/office/officeart/2005/8/layout/radial5"/>
    <dgm:cxn modelId="{2A256F0B-25F3-4CAF-ABCB-EC2A3F23D083}" type="presParOf" srcId="{7720A671-28BA-4231-9F00-E998AB31D1E1}" destId="{1C150850-4D94-48BC-9D9D-4B63F892EDC9}" srcOrd="7" destOrd="0" presId="urn:microsoft.com/office/officeart/2005/8/layout/radial5"/>
    <dgm:cxn modelId="{AD7E7283-9D9D-4607-9D10-E6455ECEDEB5}" type="presParOf" srcId="{1C150850-4D94-48BC-9D9D-4B63F892EDC9}" destId="{B9419A94-71B2-4D5F-A399-289520A63A33}" srcOrd="0" destOrd="0" presId="urn:microsoft.com/office/officeart/2005/8/layout/radial5"/>
    <dgm:cxn modelId="{C10101E7-4758-4965-B610-510C86471AA0}" type="presParOf" srcId="{7720A671-28BA-4231-9F00-E998AB31D1E1}" destId="{47699705-BCC9-4899-A0DF-C475460BDD7F}" srcOrd="8"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0F3A65-FD9E-42C1-9B9C-CD8B20D2662A}">
      <dsp:nvSpPr>
        <dsp:cNvPr id="0" name=""/>
        <dsp:cNvSpPr/>
      </dsp:nvSpPr>
      <dsp:spPr>
        <a:xfrm rot="5400000">
          <a:off x="7137399" y="-3186593"/>
          <a:ext cx="440945" cy="69250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Core dependency injection API</a:t>
          </a:r>
        </a:p>
      </dsp:txBody>
      <dsp:txXfrm rot="-5400000">
        <a:off x="3895344" y="76987"/>
        <a:ext cx="6903531" cy="397895"/>
      </dsp:txXfrm>
    </dsp:sp>
    <dsp:sp modelId="{9580BCA0-250F-4E19-B74A-15304AA182B9}">
      <dsp:nvSpPr>
        <dsp:cNvPr id="0" name=""/>
        <dsp:cNvSpPr/>
      </dsp:nvSpPr>
      <dsp:spPr>
        <a:xfrm>
          <a:off x="0" y="343"/>
          <a:ext cx="3895344" cy="55118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err="1"/>
            <a:t>javax.inject</a:t>
          </a:r>
          <a:endParaRPr lang="en-US" sz="2100" kern="1200" dirty="0"/>
        </a:p>
      </dsp:txBody>
      <dsp:txXfrm>
        <a:off x="26906" y="27249"/>
        <a:ext cx="3841532" cy="497369"/>
      </dsp:txXfrm>
    </dsp:sp>
    <dsp:sp modelId="{7E91CD7B-B1B5-4AB7-9071-1CACCD7D463E}">
      <dsp:nvSpPr>
        <dsp:cNvPr id="0" name=""/>
        <dsp:cNvSpPr/>
      </dsp:nvSpPr>
      <dsp:spPr>
        <a:xfrm rot="5400000">
          <a:off x="7137399" y="-2607852"/>
          <a:ext cx="440945" cy="69250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Core CDI API</a:t>
          </a:r>
        </a:p>
      </dsp:txBody>
      <dsp:txXfrm rot="-5400000">
        <a:off x="3895344" y="655728"/>
        <a:ext cx="6903531" cy="397895"/>
      </dsp:txXfrm>
    </dsp:sp>
    <dsp:sp modelId="{2F9BF8EA-B151-4D82-A7D0-D0718751C0F8}">
      <dsp:nvSpPr>
        <dsp:cNvPr id="0" name=""/>
        <dsp:cNvSpPr/>
      </dsp:nvSpPr>
      <dsp:spPr>
        <a:xfrm>
          <a:off x="0" y="579084"/>
          <a:ext cx="3895344" cy="55118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err="1"/>
            <a:t>javax.eneterprise.inject</a:t>
          </a:r>
          <a:endParaRPr lang="en-US" sz="2100" kern="1200" dirty="0"/>
        </a:p>
      </dsp:txBody>
      <dsp:txXfrm>
        <a:off x="26906" y="605990"/>
        <a:ext cx="3841532" cy="497369"/>
      </dsp:txXfrm>
    </dsp:sp>
    <dsp:sp modelId="{E5564D61-CB5B-4F15-B3A3-E22A02A0B691}">
      <dsp:nvSpPr>
        <dsp:cNvPr id="0" name=""/>
        <dsp:cNvSpPr/>
      </dsp:nvSpPr>
      <dsp:spPr>
        <a:xfrm rot="5400000">
          <a:off x="7137399" y="-2029112"/>
          <a:ext cx="440945" cy="69250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Scopes and contextual API</a:t>
          </a:r>
        </a:p>
      </dsp:txBody>
      <dsp:txXfrm rot="-5400000">
        <a:off x="3895344" y="1234468"/>
        <a:ext cx="6903531" cy="397895"/>
      </dsp:txXfrm>
    </dsp:sp>
    <dsp:sp modelId="{16A977B9-553A-4A56-8546-CBFF7977E282}">
      <dsp:nvSpPr>
        <dsp:cNvPr id="0" name=""/>
        <dsp:cNvSpPr/>
      </dsp:nvSpPr>
      <dsp:spPr>
        <a:xfrm>
          <a:off x="0" y="1157825"/>
          <a:ext cx="3895344" cy="55118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err="1"/>
            <a:t>javax.eneterprise.context</a:t>
          </a:r>
          <a:endParaRPr lang="en-US" sz="2100" kern="1200" dirty="0"/>
        </a:p>
      </dsp:txBody>
      <dsp:txXfrm>
        <a:off x="26906" y="1184731"/>
        <a:ext cx="3841532" cy="497369"/>
      </dsp:txXfrm>
    </dsp:sp>
    <dsp:sp modelId="{C206371A-15CD-4B90-AAD5-AE6B4237AA08}">
      <dsp:nvSpPr>
        <dsp:cNvPr id="0" name=""/>
        <dsp:cNvSpPr/>
      </dsp:nvSpPr>
      <dsp:spPr>
        <a:xfrm rot="5400000">
          <a:off x="7137399" y="-1450371"/>
          <a:ext cx="440945" cy="69250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Events and observers APIs</a:t>
          </a:r>
        </a:p>
      </dsp:txBody>
      <dsp:txXfrm rot="-5400000">
        <a:off x="3895344" y="1813209"/>
        <a:ext cx="6903531" cy="397895"/>
      </dsp:txXfrm>
    </dsp:sp>
    <dsp:sp modelId="{9737E01C-68BD-4110-A037-A729A8412BFB}">
      <dsp:nvSpPr>
        <dsp:cNvPr id="0" name=""/>
        <dsp:cNvSpPr/>
      </dsp:nvSpPr>
      <dsp:spPr>
        <a:xfrm>
          <a:off x="0" y="1736565"/>
          <a:ext cx="3895344" cy="55118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err="1"/>
            <a:t>javax.eneterprise.event</a:t>
          </a:r>
          <a:endParaRPr lang="en-US" sz="2100" kern="1200" dirty="0"/>
        </a:p>
      </dsp:txBody>
      <dsp:txXfrm>
        <a:off x="26906" y="1763471"/>
        <a:ext cx="3841532" cy="497369"/>
      </dsp:txXfrm>
    </dsp:sp>
    <dsp:sp modelId="{CED83D41-DB71-494A-BE1D-B68260B4F9AF}">
      <dsp:nvSpPr>
        <dsp:cNvPr id="0" name=""/>
        <dsp:cNvSpPr/>
      </dsp:nvSpPr>
      <dsp:spPr>
        <a:xfrm rot="5400000">
          <a:off x="7137399" y="-871630"/>
          <a:ext cx="440945" cy="69250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Interceptor API</a:t>
          </a:r>
        </a:p>
      </dsp:txBody>
      <dsp:txXfrm rot="-5400000">
        <a:off x="3895344" y="2391950"/>
        <a:ext cx="6903531" cy="397895"/>
      </dsp:txXfrm>
    </dsp:sp>
    <dsp:sp modelId="{5F815E48-CCEC-4B0A-9F4C-F2685C6F8C8E}">
      <dsp:nvSpPr>
        <dsp:cNvPr id="0" name=""/>
        <dsp:cNvSpPr/>
      </dsp:nvSpPr>
      <dsp:spPr>
        <a:xfrm>
          <a:off x="0" y="2315306"/>
          <a:ext cx="3895344" cy="55118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err="1"/>
            <a:t>javax.interceptor</a:t>
          </a:r>
          <a:endParaRPr lang="en-US" sz="2100" kern="1200" dirty="0"/>
        </a:p>
      </dsp:txBody>
      <dsp:txXfrm>
        <a:off x="26906" y="2342212"/>
        <a:ext cx="3841532" cy="497369"/>
      </dsp:txXfrm>
    </dsp:sp>
    <dsp:sp modelId="{60D13BE4-9B0A-40F3-AC49-D448A60FBD44}">
      <dsp:nvSpPr>
        <dsp:cNvPr id="0" name=""/>
        <dsp:cNvSpPr/>
      </dsp:nvSpPr>
      <dsp:spPr>
        <a:xfrm rot="5400000">
          <a:off x="7137399" y="-292890"/>
          <a:ext cx="440945" cy="69250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Decorators APIs</a:t>
          </a:r>
        </a:p>
      </dsp:txBody>
      <dsp:txXfrm rot="-5400000">
        <a:off x="3895344" y="2970690"/>
        <a:ext cx="6903531" cy="397895"/>
      </dsp:txXfrm>
    </dsp:sp>
    <dsp:sp modelId="{B043825F-A4D9-425D-9712-4281F30FB98C}">
      <dsp:nvSpPr>
        <dsp:cNvPr id="0" name=""/>
        <dsp:cNvSpPr/>
      </dsp:nvSpPr>
      <dsp:spPr>
        <a:xfrm>
          <a:off x="0" y="2894046"/>
          <a:ext cx="3895344" cy="55118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err="1"/>
            <a:t>javax.decorator</a:t>
          </a:r>
          <a:endParaRPr lang="en-US" sz="2100" kern="1200" dirty="0"/>
        </a:p>
      </dsp:txBody>
      <dsp:txXfrm>
        <a:off x="26906" y="2920952"/>
        <a:ext cx="3841532" cy="497369"/>
      </dsp:txXfrm>
    </dsp:sp>
    <dsp:sp modelId="{956338DF-2EEB-4FB5-B436-54BF66D76F12}">
      <dsp:nvSpPr>
        <dsp:cNvPr id="0" name=""/>
        <dsp:cNvSpPr/>
      </dsp:nvSpPr>
      <dsp:spPr>
        <a:xfrm rot="5400000">
          <a:off x="7137399" y="285850"/>
          <a:ext cx="440945" cy="69250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CDI utility package</a:t>
          </a:r>
        </a:p>
      </dsp:txBody>
      <dsp:txXfrm rot="-5400000">
        <a:off x="3895344" y="3549431"/>
        <a:ext cx="6903531" cy="397895"/>
      </dsp:txXfrm>
    </dsp:sp>
    <dsp:sp modelId="{3AF16C1F-6911-4FA0-9E19-D81C94BC944F}">
      <dsp:nvSpPr>
        <dsp:cNvPr id="0" name=""/>
        <dsp:cNvSpPr/>
      </dsp:nvSpPr>
      <dsp:spPr>
        <a:xfrm>
          <a:off x="0" y="3472787"/>
          <a:ext cx="3895344" cy="55118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err="1"/>
            <a:t>javax.eneterprise.util</a:t>
          </a:r>
          <a:endParaRPr lang="en-US" sz="2100" kern="1200" dirty="0"/>
        </a:p>
      </dsp:txBody>
      <dsp:txXfrm>
        <a:off x="26906" y="3499693"/>
        <a:ext cx="3841532" cy="4973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53C5DF-C476-47B7-9B2D-8BD883320769}">
      <dsp:nvSpPr>
        <dsp:cNvPr id="0" name=""/>
        <dsp:cNvSpPr/>
      </dsp:nvSpPr>
      <dsp:spPr>
        <a:xfrm>
          <a:off x="1479" y="1355033"/>
          <a:ext cx="1314245" cy="1314245"/>
        </a:xfrm>
        <a:prstGeom prst="ellipse">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App is started</a:t>
          </a:r>
        </a:p>
      </dsp:txBody>
      <dsp:txXfrm>
        <a:off x="193946" y="1547500"/>
        <a:ext cx="929311" cy="929311"/>
      </dsp:txXfrm>
    </dsp:sp>
    <dsp:sp modelId="{67C1A454-4B43-4B3F-97AD-2ACBC19F2AB0}">
      <dsp:nvSpPr>
        <dsp:cNvPr id="0" name=""/>
        <dsp:cNvSpPr/>
      </dsp:nvSpPr>
      <dsp:spPr>
        <a:xfrm rot="19041445">
          <a:off x="1297999" y="1830790"/>
          <a:ext cx="429330" cy="0"/>
        </a:xfrm>
        <a:custGeom>
          <a:avLst/>
          <a:gdLst/>
          <a:ahLst/>
          <a:cxnLst/>
          <a:rect l="0" t="0" r="0" b="0"/>
          <a:pathLst>
            <a:path>
              <a:moveTo>
                <a:pt x="0" y="0"/>
              </a:moveTo>
              <a:lnTo>
                <a:pt x="429330"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CB7422EA-7985-40DE-BBDB-2E08B10D7AB7}">
      <dsp:nvSpPr>
        <dsp:cNvPr id="0" name=""/>
        <dsp:cNvSpPr/>
      </dsp:nvSpPr>
      <dsp:spPr>
        <a:xfrm rot="13358555">
          <a:off x="3010329" y="1830790"/>
          <a:ext cx="429330" cy="0"/>
        </a:xfrm>
        <a:custGeom>
          <a:avLst/>
          <a:gdLst/>
          <a:ahLst/>
          <a:cxnLst/>
          <a:rect l="0" t="0" r="0" b="0"/>
          <a:pathLst>
            <a:path>
              <a:moveTo>
                <a:pt x="0" y="0"/>
              </a:moveTo>
              <a:lnTo>
                <a:pt x="429330"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BE4F5F1-9EAE-4323-9984-0C58091C7F97}">
      <dsp:nvSpPr>
        <dsp:cNvPr id="0" name=""/>
        <dsp:cNvSpPr/>
      </dsp:nvSpPr>
      <dsp:spPr>
        <a:xfrm>
          <a:off x="1670571" y="1685371"/>
          <a:ext cx="153616"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F7D6710-DC05-495F-8258-661CABE8CB8E}">
      <dsp:nvSpPr>
        <dsp:cNvPr id="0" name=""/>
        <dsp:cNvSpPr/>
      </dsp:nvSpPr>
      <dsp:spPr>
        <a:xfrm>
          <a:off x="1824188" y="1358586"/>
          <a:ext cx="1089283" cy="65357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Web app</a:t>
          </a:r>
        </a:p>
      </dsp:txBody>
      <dsp:txXfrm>
        <a:off x="1824188" y="1358586"/>
        <a:ext cx="1089283" cy="653570"/>
      </dsp:txXfrm>
    </dsp:sp>
    <dsp:sp modelId="{F4F26256-574E-4853-87AD-9986975B1667}">
      <dsp:nvSpPr>
        <dsp:cNvPr id="0" name=""/>
        <dsp:cNvSpPr/>
      </dsp:nvSpPr>
      <dsp:spPr>
        <a:xfrm>
          <a:off x="2913471" y="1685371"/>
          <a:ext cx="153616"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CC2BB99C-06CE-4FCD-ACB0-6425CDB58D5A}">
      <dsp:nvSpPr>
        <dsp:cNvPr id="0" name=""/>
        <dsp:cNvSpPr/>
      </dsp:nvSpPr>
      <dsp:spPr>
        <a:xfrm rot="2558555">
          <a:off x="1297999" y="2193522"/>
          <a:ext cx="429330" cy="0"/>
        </a:xfrm>
        <a:custGeom>
          <a:avLst/>
          <a:gdLst/>
          <a:ahLst/>
          <a:cxnLst/>
          <a:rect l="0" t="0" r="0" b="0"/>
          <a:pathLst>
            <a:path>
              <a:moveTo>
                <a:pt x="0" y="0"/>
              </a:moveTo>
              <a:lnTo>
                <a:pt x="429330"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9201F11-C13C-4ED2-8EDC-9F884C3F9AB5}">
      <dsp:nvSpPr>
        <dsp:cNvPr id="0" name=""/>
        <dsp:cNvSpPr/>
      </dsp:nvSpPr>
      <dsp:spPr>
        <a:xfrm rot="8241445">
          <a:off x="3010329" y="2193522"/>
          <a:ext cx="429330" cy="0"/>
        </a:xfrm>
        <a:custGeom>
          <a:avLst/>
          <a:gdLst/>
          <a:ahLst/>
          <a:cxnLst/>
          <a:rect l="0" t="0" r="0" b="0"/>
          <a:pathLst>
            <a:path>
              <a:moveTo>
                <a:pt x="0" y="0"/>
              </a:moveTo>
              <a:lnTo>
                <a:pt x="429330"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CEBDE6D-6DE4-4231-ACC8-F462BC076B86}">
      <dsp:nvSpPr>
        <dsp:cNvPr id="0" name=""/>
        <dsp:cNvSpPr/>
      </dsp:nvSpPr>
      <dsp:spPr>
        <a:xfrm>
          <a:off x="1670571" y="2338941"/>
          <a:ext cx="153616"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8DECA2B-3C34-4518-A82B-CF10EA58740F}">
      <dsp:nvSpPr>
        <dsp:cNvPr id="0" name=""/>
        <dsp:cNvSpPr/>
      </dsp:nvSpPr>
      <dsp:spPr>
        <a:xfrm>
          <a:off x="1824188" y="2012156"/>
          <a:ext cx="1089283" cy="65357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Standard JAVA SE APP</a:t>
          </a:r>
        </a:p>
      </dsp:txBody>
      <dsp:txXfrm>
        <a:off x="1824188" y="2012156"/>
        <a:ext cx="1089283" cy="653570"/>
      </dsp:txXfrm>
    </dsp:sp>
    <dsp:sp modelId="{696907DC-42FA-418C-900A-917CE4D87F98}">
      <dsp:nvSpPr>
        <dsp:cNvPr id="0" name=""/>
        <dsp:cNvSpPr/>
      </dsp:nvSpPr>
      <dsp:spPr>
        <a:xfrm>
          <a:off x="2913471" y="2338941"/>
          <a:ext cx="153616"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A242245-2FDE-41CE-A379-B8B3D429396D}">
      <dsp:nvSpPr>
        <dsp:cNvPr id="0" name=""/>
        <dsp:cNvSpPr/>
      </dsp:nvSpPr>
      <dsp:spPr>
        <a:xfrm>
          <a:off x="3421934" y="1355033"/>
          <a:ext cx="1314245" cy="1314245"/>
        </a:xfrm>
        <a:prstGeom prst="ellipse">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Search for beans</a:t>
          </a:r>
        </a:p>
      </dsp:txBody>
      <dsp:txXfrm>
        <a:off x="3614401" y="1547500"/>
        <a:ext cx="929311" cy="929311"/>
      </dsp:txXfrm>
    </dsp:sp>
    <dsp:sp modelId="{CA728DC7-BF24-4EC8-A3DC-F55F15AA5A5E}">
      <dsp:nvSpPr>
        <dsp:cNvPr id="0" name=""/>
        <dsp:cNvSpPr/>
      </dsp:nvSpPr>
      <dsp:spPr>
        <a:xfrm rot="20116549">
          <a:off x="4782374" y="1830790"/>
          <a:ext cx="695369" cy="0"/>
        </a:xfrm>
        <a:custGeom>
          <a:avLst/>
          <a:gdLst/>
          <a:ahLst/>
          <a:cxnLst/>
          <a:rect l="0" t="0" r="0" b="0"/>
          <a:pathLst>
            <a:path>
              <a:moveTo>
                <a:pt x="0" y="0"/>
              </a:moveTo>
              <a:lnTo>
                <a:pt x="695369"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33EA03D-ECF1-4317-903F-9B72CD46331F}">
      <dsp:nvSpPr>
        <dsp:cNvPr id="0" name=""/>
        <dsp:cNvSpPr/>
      </dsp:nvSpPr>
      <dsp:spPr>
        <a:xfrm rot="12283451">
          <a:off x="6810518" y="1830790"/>
          <a:ext cx="695369" cy="0"/>
        </a:xfrm>
        <a:custGeom>
          <a:avLst/>
          <a:gdLst/>
          <a:ahLst/>
          <a:cxnLst/>
          <a:rect l="0" t="0" r="0" b="0"/>
          <a:pathLst>
            <a:path>
              <a:moveTo>
                <a:pt x="0" y="0"/>
              </a:moveTo>
              <a:lnTo>
                <a:pt x="695369"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1253447-9754-48F9-A360-CA9E70A93415}">
      <dsp:nvSpPr>
        <dsp:cNvPr id="0" name=""/>
        <dsp:cNvSpPr/>
      </dsp:nvSpPr>
      <dsp:spPr>
        <a:xfrm>
          <a:off x="5445872" y="1685371"/>
          <a:ext cx="153616"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8936B586-CD90-413C-A3B0-9D6F0F99D55D}">
      <dsp:nvSpPr>
        <dsp:cNvPr id="0" name=""/>
        <dsp:cNvSpPr/>
      </dsp:nvSpPr>
      <dsp:spPr>
        <a:xfrm>
          <a:off x="5599489" y="1358586"/>
          <a:ext cx="1089283" cy="65357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Bean archives</a:t>
          </a:r>
        </a:p>
      </dsp:txBody>
      <dsp:txXfrm>
        <a:off x="5599489" y="1358586"/>
        <a:ext cx="1089283" cy="653570"/>
      </dsp:txXfrm>
    </dsp:sp>
    <dsp:sp modelId="{A2876C8C-CC21-4889-8752-A2155C8785FF}">
      <dsp:nvSpPr>
        <dsp:cNvPr id="0" name=""/>
        <dsp:cNvSpPr/>
      </dsp:nvSpPr>
      <dsp:spPr>
        <a:xfrm>
          <a:off x="6688772" y="1685371"/>
          <a:ext cx="153616"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9EEFFFD-D061-4B48-90AC-F821A9F809C9}">
      <dsp:nvSpPr>
        <dsp:cNvPr id="0" name=""/>
        <dsp:cNvSpPr/>
      </dsp:nvSpPr>
      <dsp:spPr>
        <a:xfrm rot="1483451">
          <a:off x="4782374" y="2193522"/>
          <a:ext cx="695369" cy="0"/>
        </a:xfrm>
        <a:custGeom>
          <a:avLst/>
          <a:gdLst/>
          <a:ahLst/>
          <a:cxnLst/>
          <a:rect l="0" t="0" r="0" b="0"/>
          <a:pathLst>
            <a:path>
              <a:moveTo>
                <a:pt x="0" y="0"/>
              </a:moveTo>
              <a:lnTo>
                <a:pt x="695369"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CEB013FF-682E-4EA5-B475-7350549C7E6D}">
      <dsp:nvSpPr>
        <dsp:cNvPr id="0" name=""/>
        <dsp:cNvSpPr/>
      </dsp:nvSpPr>
      <dsp:spPr>
        <a:xfrm rot="9316549">
          <a:off x="6810518" y="2193522"/>
          <a:ext cx="695369" cy="0"/>
        </a:xfrm>
        <a:custGeom>
          <a:avLst/>
          <a:gdLst/>
          <a:ahLst/>
          <a:cxnLst/>
          <a:rect l="0" t="0" r="0" b="0"/>
          <a:pathLst>
            <a:path>
              <a:moveTo>
                <a:pt x="0" y="0"/>
              </a:moveTo>
              <a:lnTo>
                <a:pt x="695369"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4CB595E2-A24A-4412-A776-29787D84F874}">
      <dsp:nvSpPr>
        <dsp:cNvPr id="0" name=""/>
        <dsp:cNvSpPr/>
      </dsp:nvSpPr>
      <dsp:spPr>
        <a:xfrm>
          <a:off x="5445872" y="2338941"/>
          <a:ext cx="153616"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459804A-3BDF-4044-9474-B7B8CB1C038B}">
      <dsp:nvSpPr>
        <dsp:cNvPr id="0" name=""/>
        <dsp:cNvSpPr/>
      </dsp:nvSpPr>
      <dsp:spPr>
        <a:xfrm>
          <a:off x="5599489" y="2012156"/>
          <a:ext cx="1089283" cy="65357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Application’s </a:t>
          </a:r>
          <a:r>
            <a:rPr lang="en-US" sz="1100" kern="1200" dirty="0" err="1"/>
            <a:t>calss</a:t>
          </a:r>
          <a:r>
            <a:rPr lang="en-US" sz="1100" kern="1200" dirty="0"/>
            <a:t> path</a:t>
          </a:r>
        </a:p>
      </dsp:txBody>
      <dsp:txXfrm>
        <a:off x="5599489" y="2012156"/>
        <a:ext cx="1089283" cy="653570"/>
      </dsp:txXfrm>
    </dsp:sp>
    <dsp:sp modelId="{99E70A30-ED91-4AF0-9211-E41153316A26}">
      <dsp:nvSpPr>
        <dsp:cNvPr id="0" name=""/>
        <dsp:cNvSpPr/>
      </dsp:nvSpPr>
      <dsp:spPr>
        <a:xfrm>
          <a:off x="6688772" y="2338941"/>
          <a:ext cx="153616"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5614634A-59EB-45C8-9073-1266031FCE05}">
      <dsp:nvSpPr>
        <dsp:cNvPr id="0" name=""/>
        <dsp:cNvSpPr/>
      </dsp:nvSpPr>
      <dsp:spPr>
        <a:xfrm>
          <a:off x="7552082" y="1355033"/>
          <a:ext cx="1314245" cy="1314245"/>
        </a:xfrm>
        <a:prstGeom prst="ellipse">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Detect Definition </a:t>
          </a:r>
          <a:r>
            <a:rPr lang="en-US" sz="1600" kern="1200" dirty="0" err="1"/>
            <a:t>erors</a:t>
          </a:r>
          <a:endParaRPr lang="en-US" sz="1600" kern="1200" dirty="0"/>
        </a:p>
      </dsp:txBody>
      <dsp:txXfrm>
        <a:off x="7744549" y="1547500"/>
        <a:ext cx="929311" cy="929311"/>
      </dsp:txXfrm>
    </dsp:sp>
    <dsp:sp modelId="{E299E961-DFBA-4F6B-B126-00288236A4F9}">
      <dsp:nvSpPr>
        <dsp:cNvPr id="0" name=""/>
        <dsp:cNvSpPr/>
      </dsp:nvSpPr>
      <dsp:spPr>
        <a:xfrm rot="18354078">
          <a:off x="8721635" y="1468059"/>
          <a:ext cx="1077142" cy="0"/>
        </a:xfrm>
        <a:custGeom>
          <a:avLst/>
          <a:gdLst/>
          <a:ahLst/>
          <a:cxnLst/>
          <a:rect l="0" t="0" r="0" b="0"/>
          <a:pathLst>
            <a:path>
              <a:moveTo>
                <a:pt x="0" y="0"/>
              </a:moveTo>
              <a:lnTo>
                <a:pt x="1077142"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E4842EB-DF40-484D-8493-0D42073D6484}">
      <dsp:nvSpPr>
        <dsp:cNvPr id="0" name=""/>
        <dsp:cNvSpPr/>
      </dsp:nvSpPr>
      <dsp:spPr>
        <a:xfrm>
          <a:off x="9576020" y="1031801"/>
          <a:ext cx="153616"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613F58F-EB33-4DED-B126-B0D9150FE449}">
      <dsp:nvSpPr>
        <dsp:cNvPr id="0" name=""/>
        <dsp:cNvSpPr/>
      </dsp:nvSpPr>
      <dsp:spPr>
        <a:xfrm>
          <a:off x="9729636" y="705016"/>
          <a:ext cx="1089283" cy="65357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b="0" kern="1200" cap="none" spc="0" dirty="0">
              <a:ln w="0"/>
              <a:solidFill>
                <a:schemeClr val="accent1"/>
              </a:solidFill>
              <a:effectLst>
                <a:outerShdw blurRad="38100" dist="25400" dir="5400000" algn="ctr" rotWithShape="0">
                  <a:srgbClr val="6E747A">
                    <a:alpha val="43000"/>
                  </a:srgbClr>
                </a:outerShdw>
              </a:effectLst>
            </a:rPr>
            <a:t>Exception cancel the deployment</a:t>
          </a:r>
        </a:p>
      </dsp:txBody>
      <dsp:txXfrm>
        <a:off x="9729636" y="705016"/>
        <a:ext cx="1089283" cy="653570"/>
      </dsp:txXfrm>
    </dsp:sp>
    <dsp:sp modelId="{F4D3C4D8-931F-4901-8F26-4AF8019E4BEC}">
      <dsp:nvSpPr>
        <dsp:cNvPr id="0" name=""/>
        <dsp:cNvSpPr/>
      </dsp:nvSpPr>
      <dsp:spPr>
        <a:xfrm rot="20116549">
          <a:off x="8912522" y="1830790"/>
          <a:ext cx="695369" cy="0"/>
        </a:xfrm>
        <a:custGeom>
          <a:avLst/>
          <a:gdLst/>
          <a:ahLst/>
          <a:cxnLst/>
          <a:rect l="0" t="0" r="0" b="0"/>
          <a:pathLst>
            <a:path>
              <a:moveTo>
                <a:pt x="0" y="0"/>
              </a:moveTo>
              <a:lnTo>
                <a:pt x="695369"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578A409-1538-4FB8-926E-78B1943AFF4A}">
      <dsp:nvSpPr>
        <dsp:cNvPr id="0" name=""/>
        <dsp:cNvSpPr/>
      </dsp:nvSpPr>
      <dsp:spPr>
        <a:xfrm>
          <a:off x="9576020" y="1685371"/>
          <a:ext cx="153616"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25A6DEBC-91CB-4EFD-BD35-F19CBD85A547}">
      <dsp:nvSpPr>
        <dsp:cNvPr id="0" name=""/>
        <dsp:cNvSpPr/>
      </dsp:nvSpPr>
      <dsp:spPr>
        <a:xfrm>
          <a:off x="9729636" y="1358586"/>
          <a:ext cx="1089283" cy="65357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b="0" kern="1200" cap="none" spc="0" dirty="0">
              <a:ln w="0"/>
              <a:solidFill>
                <a:schemeClr val="accent1"/>
              </a:solidFill>
              <a:effectLst>
                <a:outerShdw blurRad="38100" dist="25400" dir="5400000" algn="ctr" rotWithShape="0">
                  <a:srgbClr val="6E747A">
                    <a:alpha val="43000"/>
                  </a:srgbClr>
                </a:outerShdw>
              </a:effectLst>
            </a:rPr>
            <a:t>Application is not available</a:t>
          </a:r>
        </a:p>
      </dsp:txBody>
      <dsp:txXfrm>
        <a:off x="9729636" y="1358586"/>
        <a:ext cx="1089283" cy="653570"/>
      </dsp:txXfrm>
    </dsp:sp>
    <dsp:sp modelId="{93FCE5CE-0AEB-4DFB-B84E-1DF27C8D5385}">
      <dsp:nvSpPr>
        <dsp:cNvPr id="0" name=""/>
        <dsp:cNvSpPr/>
      </dsp:nvSpPr>
      <dsp:spPr>
        <a:xfrm rot="1483451">
          <a:off x="8912522" y="2193522"/>
          <a:ext cx="695369" cy="0"/>
        </a:xfrm>
        <a:custGeom>
          <a:avLst/>
          <a:gdLst/>
          <a:ahLst/>
          <a:cxnLst/>
          <a:rect l="0" t="0" r="0" b="0"/>
          <a:pathLst>
            <a:path>
              <a:moveTo>
                <a:pt x="0" y="0"/>
              </a:moveTo>
              <a:lnTo>
                <a:pt x="695369"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7DA15DD1-F904-4CC0-A474-CA1060C49F72}">
      <dsp:nvSpPr>
        <dsp:cNvPr id="0" name=""/>
        <dsp:cNvSpPr/>
      </dsp:nvSpPr>
      <dsp:spPr>
        <a:xfrm>
          <a:off x="9576020" y="2338941"/>
          <a:ext cx="153616"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1BCC514-1F54-45FA-AB7C-FB1824441388}">
      <dsp:nvSpPr>
        <dsp:cNvPr id="0" name=""/>
        <dsp:cNvSpPr/>
      </dsp:nvSpPr>
      <dsp:spPr>
        <a:xfrm>
          <a:off x="9729636" y="2012156"/>
          <a:ext cx="1089283" cy="65357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scene3d>
            <a:camera prst="orthographicFront"/>
            <a:lightRig rig="soft" dir="t">
              <a:rot lat="0" lon="0" rev="15600000"/>
            </a:lightRig>
          </a:scene3d>
          <a:sp3d extrusionH="57150" prstMaterial="softEdge">
            <a:bevelT w="25400" h="38100"/>
          </a:sp3d>
        </a:bodyPr>
        <a:lstStyle/>
        <a:p>
          <a:pPr marL="0" lvl="0" indent="0" algn="ctr" defTabSz="488950">
            <a:lnSpc>
              <a:spcPct val="90000"/>
            </a:lnSpc>
            <a:spcBef>
              <a:spcPct val="0"/>
            </a:spcBef>
            <a:spcAft>
              <a:spcPct val="35000"/>
            </a:spcAft>
            <a:buNone/>
          </a:pPr>
          <a:r>
            <a:rPr lang="en-US" sz="1100" b="1" kern="1200" cap="none" spc="0" dirty="0">
              <a:ln/>
              <a:solidFill>
                <a:schemeClr val="accent4"/>
              </a:solidFill>
              <a:effectLst/>
            </a:rPr>
            <a:t>Injection points are referenced</a:t>
          </a:r>
        </a:p>
      </dsp:txBody>
      <dsp:txXfrm>
        <a:off x="9729636" y="2012156"/>
        <a:ext cx="1089283" cy="653570"/>
      </dsp:txXfrm>
    </dsp:sp>
    <dsp:sp modelId="{D6803DDB-AA22-4A55-BA33-26C38A93C0F8}">
      <dsp:nvSpPr>
        <dsp:cNvPr id="0" name=""/>
        <dsp:cNvSpPr/>
      </dsp:nvSpPr>
      <dsp:spPr>
        <a:xfrm rot="3245922">
          <a:off x="8721635" y="2556253"/>
          <a:ext cx="1077142" cy="0"/>
        </a:xfrm>
        <a:custGeom>
          <a:avLst/>
          <a:gdLst/>
          <a:ahLst/>
          <a:cxnLst/>
          <a:rect l="0" t="0" r="0" b="0"/>
          <a:pathLst>
            <a:path>
              <a:moveTo>
                <a:pt x="0" y="0"/>
              </a:moveTo>
              <a:lnTo>
                <a:pt x="1077142"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C36C9FA0-A3CB-47BD-88EE-D92CEC13EBA4}">
      <dsp:nvSpPr>
        <dsp:cNvPr id="0" name=""/>
        <dsp:cNvSpPr/>
      </dsp:nvSpPr>
      <dsp:spPr>
        <a:xfrm>
          <a:off x="9576020" y="2992511"/>
          <a:ext cx="153616"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B92302A-30CF-4C3E-9A44-765C06665424}">
      <dsp:nvSpPr>
        <dsp:cNvPr id="0" name=""/>
        <dsp:cNvSpPr/>
      </dsp:nvSpPr>
      <dsp:spPr>
        <a:xfrm>
          <a:off x="9729636" y="2665726"/>
          <a:ext cx="1089283" cy="65357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scene3d>
            <a:camera prst="orthographicFront"/>
            <a:lightRig rig="soft" dir="t">
              <a:rot lat="0" lon="0" rev="15600000"/>
            </a:lightRig>
          </a:scene3d>
          <a:sp3d extrusionH="57150" prstMaterial="softEdge">
            <a:bevelT w="25400" h="38100"/>
          </a:sp3d>
        </a:bodyPr>
        <a:lstStyle/>
        <a:p>
          <a:pPr marL="0" lvl="0" indent="0" algn="ctr" defTabSz="488950">
            <a:lnSpc>
              <a:spcPct val="90000"/>
            </a:lnSpc>
            <a:spcBef>
              <a:spcPct val="0"/>
            </a:spcBef>
            <a:spcAft>
              <a:spcPct val="35000"/>
            </a:spcAft>
            <a:buNone/>
          </a:pPr>
          <a:r>
            <a:rPr lang="en-US" sz="1100" b="1" kern="1200" cap="none" spc="0" dirty="0">
              <a:ln/>
              <a:solidFill>
                <a:schemeClr val="accent4"/>
              </a:solidFill>
              <a:effectLst/>
            </a:rPr>
            <a:t>Up and </a:t>
          </a:r>
          <a:r>
            <a:rPr lang="en-US" sz="1100" b="1" kern="1200" cap="none" spc="0" dirty="0" err="1">
              <a:ln/>
              <a:solidFill>
                <a:schemeClr val="accent4"/>
              </a:solidFill>
              <a:effectLst/>
            </a:rPr>
            <a:t>Runing</a:t>
          </a:r>
          <a:endParaRPr lang="en-US" sz="1100" b="1" kern="1200" cap="none" spc="0" dirty="0">
            <a:ln/>
            <a:solidFill>
              <a:schemeClr val="accent4"/>
            </a:solidFill>
            <a:effectLst/>
          </a:endParaRPr>
        </a:p>
      </dsp:txBody>
      <dsp:txXfrm>
        <a:off x="9729636" y="2665726"/>
        <a:ext cx="1089283" cy="6535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18A818-DFA1-4A56-824C-2C4E4B5366A7}">
      <dsp:nvSpPr>
        <dsp:cNvPr id="0" name=""/>
        <dsp:cNvSpPr/>
      </dsp:nvSpPr>
      <dsp:spPr>
        <a:xfrm>
          <a:off x="4068" y="1503116"/>
          <a:ext cx="2446213" cy="403200"/>
        </a:xfrm>
        <a:prstGeom prst="rect">
          <a:avLst/>
        </a:prstGeom>
        <a:gradFill rotWithShape="1">
          <a:gsLst>
            <a:gs pos="0">
              <a:schemeClr val="accent4">
                <a:tint val="96000"/>
                <a:satMod val="100000"/>
                <a:lumMod val="104000"/>
              </a:schemeClr>
            </a:gs>
            <a:gs pos="78000">
              <a:schemeClr val="accent4">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lightRig rig="flat" dir="t"/>
        </a:scene3d>
        <a:sp3d>
          <a:bevelT w="508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err="1"/>
            <a:t>A.Jar</a:t>
          </a:r>
          <a:endParaRPr lang="en-US" sz="1400" kern="1200" dirty="0"/>
        </a:p>
      </dsp:txBody>
      <dsp:txXfrm>
        <a:off x="4068" y="1503116"/>
        <a:ext cx="2446213" cy="403200"/>
      </dsp:txXfrm>
    </dsp:sp>
    <dsp:sp modelId="{F68F52AD-90B9-4C87-81C1-1DAEF877EA82}">
      <dsp:nvSpPr>
        <dsp:cNvPr id="0" name=""/>
        <dsp:cNvSpPr/>
      </dsp:nvSpPr>
      <dsp:spPr>
        <a:xfrm>
          <a:off x="4068" y="1906316"/>
          <a:ext cx="2446213" cy="614879"/>
        </a:xfrm>
        <a:prstGeom prst="rect">
          <a:avLst/>
        </a:prstGeom>
        <a:solidFill>
          <a:schemeClr val="lt1"/>
        </a:solidFill>
        <a:ln w="12700" cap="flat" cmpd="sng" algn="ctr">
          <a:solidFill>
            <a:schemeClr val="accent1"/>
          </a:solidFill>
          <a:prstDash val="solid"/>
        </a:ln>
        <a:effectLst/>
        <a:scene3d>
          <a:camera prst="orthographicFront"/>
          <a:lightRig rig="flat" dir="t"/>
        </a:scene3d>
        <a:sp3d extrusionH="12700"/>
      </dsp:spPr>
      <dsp:style>
        <a:lnRef idx="2">
          <a:schemeClr val="accent1"/>
        </a:lnRef>
        <a:fillRef idx="1">
          <a:schemeClr val="lt1"/>
        </a:fillRef>
        <a:effectRef idx="0">
          <a:schemeClr val="accent1"/>
        </a:effectRef>
        <a:fontRef idx="minor">
          <a:schemeClr val="dk1"/>
        </a:fontRef>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Anotatedbean.jar</a:t>
          </a:r>
        </a:p>
      </dsp:txBody>
      <dsp:txXfrm>
        <a:off x="4068" y="1906316"/>
        <a:ext cx="2446213" cy="614879"/>
      </dsp:txXfrm>
    </dsp:sp>
    <dsp:sp modelId="{835F3438-D97B-47D6-9375-B950DA2FFC3E}">
      <dsp:nvSpPr>
        <dsp:cNvPr id="0" name=""/>
        <dsp:cNvSpPr/>
      </dsp:nvSpPr>
      <dsp:spPr>
        <a:xfrm>
          <a:off x="2792751" y="1503116"/>
          <a:ext cx="2446213" cy="403200"/>
        </a:xfrm>
        <a:prstGeom prst="rect">
          <a:avLst/>
        </a:prstGeom>
        <a:gradFill rotWithShape="1">
          <a:gsLst>
            <a:gs pos="0">
              <a:schemeClr val="accent4">
                <a:tint val="96000"/>
                <a:satMod val="100000"/>
                <a:lumMod val="104000"/>
              </a:schemeClr>
            </a:gs>
            <a:gs pos="78000">
              <a:schemeClr val="accent4">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lightRig rig="flat" dir="t"/>
        </a:scene3d>
        <a:sp3d>
          <a:bevelT w="508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err="1"/>
            <a:t>B.Jar</a:t>
          </a:r>
          <a:endParaRPr lang="en-US" sz="1400" kern="1200" dirty="0"/>
        </a:p>
      </dsp:txBody>
      <dsp:txXfrm>
        <a:off x="2792751" y="1503116"/>
        <a:ext cx="2446213" cy="403200"/>
      </dsp:txXfrm>
    </dsp:sp>
    <dsp:sp modelId="{C17D5B3E-1B34-4587-8BE7-5EC9B7F39512}">
      <dsp:nvSpPr>
        <dsp:cNvPr id="0" name=""/>
        <dsp:cNvSpPr/>
      </dsp:nvSpPr>
      <dsp:spPr>
        <a:xfrm>
          <a:off x="2792751" y="1906316"/>
          <a:ext cx="2446213" cy="614879"/>
        </a:xfrm>
        <a:prstGeom prst="rect">
          <a:avLst/>
        </a:prstGeom>
        <a:solidFill>
          <a:schemeClr val="lt1"/>
        </a:solidFill>
        <a:ln w="12700" cap="flat" cmpd="sng" algn="ctr">
          <a:solidFill>
            <a:schemeClr val="accent1"/>
          </a:solidFill>
          <a:prstDash val="solid"/>
        </a:ln>
        <a:effectLst/>
        <a:scene3d>
          <a:camera prst="orthographicFront"/>
          <a:lightRig rig="flat" dir="t"/>
        </a:scene3d>
        <a:sp3d extrusionH="12700"/>
      </dsp:spPr>
      <dsp:style>
        <a:lnRef idx="2">
          <a:schemeClr val="accent1"/>
        </a:lnRef>
        <a:fillRef idx="1">
          <a:schemeClr val="lt1"/>
        </a:fillRef>
        <a:effectRef idx="0">
          <a:schemeClr val="accent1"/>
        </a:effectRef>
        <a:fontRef idx="minor">
          <a:schemeClr val="dk1"/>
        </a:fontRef>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err="1"/>
            <a:t>NoAnnotatedBean.class</a:t>
          </a:r>
          <a:endParaRPr lang="en-US" sz="1400" kern="1200" dirty="0"/>
        </a:p>
        <a:p>
          <a:pPr marL="114300" lvl="1" indent="-114300" algn="l" defTabSz="622300">
            <a:lnSpc>
              <a:spcPct val="90000"/>
            </a:lnSpc>
            <a:spcBef>
              <a:spcPct val="0"/>
            </a:spcBef>
            <a:spcAft>
              <a:spcPct val="15000"/>
            </a:spcAft>
            <a:buChar char="•"/>
          </a:pPr>
          <a:r>
            <a:rPr lang="en-US" sz="1400" kern="1200" dirty="0"/>
            <a:t>Beans.xml = ALL</a:t>
          </a:r>
        </a:p>
      </dsp:txBody>
      <dsp:txXfrm>
        <a:off x="2792751" y="1906316"/>
        <a:ext cx="2446213" cy="614879"/>
      </dsp:txXfrm>
    </dsp:sp>
    <dsp:sp modelId="{0BC18BEA-D2B9-4B6C-AEB4-D097C9F6F80F}">
      <dsp:nvSpPr>
        <dsp:cNvPr id="0" name=""/>
        <dsp:cNvSpPr/>
      </dsp:nvSpPr>
      <dsp:spPr>
        <a:xfrm>
          <a:off x="5581434" y="1503116"/>
          <a:ext cx="2446213" cy="403200"/>
        </a:xfrm>
        <a:prstGeom prst="rect">
          <a:avLst/>
        </a:prstGeom>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lightRig rig="flat" dir="t"/>
        </a:scene3d>
        <a:sp3d>
          <a:bevelT w="508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err="1"/>
            <a:t>C.Jar</a:t>
          </a:r>
          <a:endParaRPr lang="en-US" sz="1400" kern="1200" dirty="0"/>
        </a:p>
      </dsp:txBody>
      <dsp:txXfrm>
        <a:off x="5581434" y="1503116"/>
        <a:ext cx="2446213" cy="403200"/>
      </dsp:txXfrm>
    </dsp:sp>
    <dsp:sp modelId="{920B049E-1B5D-4C36-BE7E-C4FCA277047E}">
      <dsp:nvSpPr>
        <dsp:cNvPr id="0" name=""/>
        <dsp:cNvSpPr/>
      </dsp:nvSpPr>
      <dsp:spPr>
        <a:xfrm>
          <a:off x="5581434" y="1906316"/>
          <a:ext cx="2446213" cy="614879"/>
        </a:xfrm>
        <a:prstGeom prst="rect">
          <a:avLst/>
        </a:prstGeom>
        <a:solidFill>
          <a:schemeClr val="lt1"/>
        </a:solidFill>
        <a:ln w="12700" cap="flat" cmpd="sng" algn="ctr">
          <a:solidFill>
            <a:schemeClr val="accent1"/>
          </a:solidFill>
          <a:prstDash val="solid"/>
        </a:ln>
        <a:effectLst/>
        <a:scene3d>
          <a:camera prst="orthographicFront"/>
          <a:lightRig rig="flat" dir="t"/>
        </a:scene3d>
        <a:sp3d extrusionH="12700"/>
      </dsp:spPr>
      <dsp:style>
        <a:lnRef idx="2">
          <a:schemeClr val="accent1"/>
        </a:lnRef>
        <a:fillRef idx="1">
          <a:schemeClr val="lt1"/>
        </a:fillRef>
        <a:effectRef idx="0">
          <a:schemeClr val="accent1"/>
        </a:effectRef>
        <a:fontRef idx="minor">
          <a:schemeClr val="dk1"/>
        </a:fontRef>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No annotated beans</a:t>
          </a:r>
        </a:p>
        <a:p>
          <a:pPr marL="114300" lvl="1" indent="-114300" algn="l" defTabSz="622300">
            <a:lnSpc>
              <a:spcPct val="90000"/>
            </a:lnSpc>
            <a:spcBef>
              <a:spcPct val="0"/>
            </a:spcBef>
            <a:spcAft>
              <a:spcPct val="15000"/>
            </a:spcAft>
            <a:buChar char="•"/>
          </a:pPr>
          <a:r>
            <a:rPr lang="en-US" sz="1400" kern="1200" dirty="0"/>
            <a:t>No bean.xml</a:t>
          </a:r>
        </a:p>
      </dsp:txBody>
      <dsp:txXfrm>
        <a:off x="5581434" y="1906316"/>
        <a:ext cx="2446213" cy="614879"/>
      </dsp:txXfrm>
    </dsp:sp>
    <dsp:sp modelId="{5D05F1D5-F814-43B9-B569-D8131C3AF0C0}">
      <dsp:nvSpPr>
        <dsp:cNvPr id="0" name=""/>
        <dsp:cNvSpPr/>
      </dsp:nvSpPr>
      <dsp:spPr>
        <a:xfrm>
          <a:off x="8370118" y="1503116"/>
          <a:ext cx="2446213" cy="403200"/>
        </a:xfrm>
        <a:prstGeom prst="rect">
          <a:avLst/>
        </a:prstGeom>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lightRig rig="flat" dir="t"/>
        </a:scene3d>
        <a:sp3d>
          <a:bevelT w="508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err="1"/>
            <a:t>D.Jar</a:t>
          </a:r>
          <a:endParaRPr lang="en-US" sz="1400" kern="1200" dirty="0"/>
        </a:p>
      </dsp:txBody>
      <dsp:txXfrm>
        <a:off x="8370118" y="1503116"/>
        <a:ext cx="2446213" cy="403200"/>
      </dsp:txXfrm>
    </dsp:sp>
    <dsp:sp modelId="{1E46AB9C-27F4-4450-B3F7-5965C96C9787}">
      <dsp:nvSpPr>
        <dsp:cNvPr id="0" name=""/>
        <dsp:cNvSpPr/>
      </dsp:nvSpPr>
      <dsp:spPr>
        <a:xfrm>
          <a:off x="8370118" y="1906316"/>
          <a:ext cx="2446213" cy="614879"/>
        </a:xfrm>
        <a:prstGeom prst="rect">
          <a:avLst/>
        </a:prstGeom>
        <a:solidFill>
          <a:schemeClr val="lt1"/>
        </a:solidFill>
        <a:ln w="12700" cap="flat" cmpd="sng" algn="ctr">
          <a:solidFill>
            <a:schemeClr val="accent1"/>
          </a:solidFill>
          <a:prstDash val="solid"/>
        </a:ln>
        <a:effectLst/>
        <a:scene3d>
          <a:camera prst="orthographicFront"/>
          <a:lightRig rig="flat" dir="t"/>
        </a:scene3d>
        <a:sp3d extrusionH="12700"/>
      </dsp:spPr>
      <dsp:style>
        <a:lnRef idx="2">
          <a:schemeClr val="accent1"/>
        </a:lnRef>
        <a:fillRef idx="1">
          <a:schemeClr val="lt1"/>
        </a:fillRef>
        <a:effectRef idx="0">
          <a:schemeClr val="accent1"/>
        </a:effectRef>
        <a:fontRef idx="minor">
          <a:schemeClr val="dk1"/>
        </a:fontRef>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err="1"/>
            <a:t>AnnotatedBean.class</a:t>
          </a:r>
          <a:endParaRPr lang="en-US" sz="1400" kern="1200" dirty="0"/>
        </a:p>
        <a:p>
          <a:pPr marL="114300" lvl="1" indent="-114300" algn="l" defTabSz="622300">
            <a:lnSpc>
              <a:spcPct val="90000"/>
            </a:lnSpc>
            <a:spcBef>
              <a:spcPct val="0"/>
            </a:spcBef>
            <a:spcAft>
              <a:spcPct val="15000"/>
            </a:spcAft>
            <a:buChar char="•"/>
          </a:pPr>
          <a:r>
            <a:rPr lang="en-US" sz="1400" kern="1200" dirty="0"/>
            <a:t>Beans.xml = none</a:t>
          </a:r>
        </a:p>
      </dsp:txBody>
      <dsp:txXfrm>
        <a:off x="8370118" y="1906316"/>
        <a:ext cx="2446213" cy="6148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18A818-DFA1-4A56-824C-2C4E4B5366A7}">
      <dsp:nvSpPr>
        <dsp:cNvPr id="0" name=""/>
        <dsp:cNvSpPr/>
      </dsp:nvSpPr>
      <dsp:spPr>
        <a:xfrm>
          <a:off x="3381" y="1321316"/>
          <a:ext cx="3296840" cy="547200"/>
        </a:xfrm>
        <a:prstGeom prst="rect">
          <a:avLst/>
        </a:prstGeom>
        <a:gradFill rotWithShape="1">
          <a:gsLst>
            <a:gs pos="0">
              <a:schemeClr val="accent4">
                <a:tint val="96000"/>
                <a:satMod val="100000"/>
                <a:lumMod val="104000"/>
              </a:schemeClr>
            </a:gs>
            <a:gs pos="78000">
              <a:schemeClr val="accent4">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lightRig rig="flat" dir="t"/>
        </a:scene3d>
        <a:sp3d>
          <a:bevelT w="508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err="1"/>
            <a:t>A.Jar</a:t>
          </a:r>
          <a:endParaRPr lang="en-US" sz="1900" kern="1200" dirty="0"/>
        </a:p>
      </dsp:txBody>
      <dsp:txXfrm>
        <a:off x="3381" y="1321316"/>
        <a:ext cx="3296840" cy="547200"/>
      </dsp:txXfrm>
    </dsp:sp>
    <dsp:sp modelId="{F68F52AD-90B9-4C87-81C1-1DAEF877EA82}">
      <dsp:nvSpPr>
        <dsp:cNvPr id="0" name=""/>
        <dsp:cNvSpPr/>
      </dsp:nvSpPr>
      <dsp:spPr>
        <a:xfrm>
          <a:off x="3381" y="1868516"/>
          <a:ext cx="3296840" cy="834480"/>
        </a:xfrm>
        <a:prstGeom prst="rect">
          <a:avLst/>
        </a:prstGeom>
        <a:solidFill>
          <a:schemeClr val="lt1"/>
        </a:solidFill>
        <a:ln w="12700" cap="flat" cmpd="sng" algn="ctr">
          <a:solidFill>
            <a:schemeClr val="accent1"/>
          </a:solidFill>
          <a:prstDash val="solid"/>
        </a:ln>
        <a:effectLst/>
        <a:scene3d>
          <a:camera prst="orthographicFront"/>
          <a:lightRig rig="flat" dir="t"/>
        </a:scene3d>
        <a:sp3d extrusionH="12700"/>
      </dsp:spPr>
      <dsp:style>
        <a:lnRef idx="2">
          <a:schemeClr val="accent1"/>
        </a:lnRef>
        <a:fillRef idx="1">
          <a:schemeClr val="lt1"/>
        </a:fillRef>
        <a:effectRef idx="0">
          <a:schemeClr val="accent1"/>
        </a:effectRef>
        <a:fontRef idx="minor">
          <a:schemeClr val="dk1"/>
        </a:fontRef>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Anotatedbean.jar</a:t>
          </a:r>
        </a:p>
      </dsp:txBody>
      <dsp:txXfrm>
        <a:off x="3381" y="1868516"/>
        <a:ext cx="3296840" cy="834480"/>
      </dsp:txXfrm>
    </dsp:sp>
    <dsp:sp modelId="{835F3438-D97B-47D6-9375-B950DA2FFC3E}">
      <dsp:nvSpPr>
        <dsp:cNvPr id="0" name=""/>
        <dsp:cNvSpPr/>
      </dsp:nvSpPr>
      <dsp:spPr>
        <a:xfrm>
          <a:off x="3761779" y="1321316"/>
          <a:ext cx="3296840" cy="547200"/>
        </a:xfrm>
        <a:prstGeom prst="rect">
          <a:avLst/>
        </a:prstGeom>
        <a:gradFill rotWithShape="1">
          <a:gsLst>
            <a:gs pos="0">
              <a:schemeClr val="accent4">
                <a:tint val="96000"/>
                <a:satMod val="100000"/>
                <a:lumMod val="104000"/>
              </a:schemeClr>
            </a:gs>
            <a:gs pos="78000">
              <a:schemeClr val="accent4">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lightRig rig="flat" dir="t"/>
        </a:scene3d>
        <a:sp3d>
          <a:bevelT w="508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err="1"/>
            <a:t>B.Jar</a:t>
          </a:r>
          <a:endParaRPr lang="en-US" sz="1900" kern="1200" dirty="0"/>
        </a:p>
      </dsp:txBody>
      <dsp:txXfrm>
        <a:off x="3761779" y="1321316"/>
        <a:ext cx="3296840" cy="547200"/>
      </dsp:txXfrm>
    </dsp:sp>
    <dsp:sp modelId="{C17D5B3E-1B34-4587-8BE7-5EC9B7F39512}">
      <dsp:nvSpPr>
        <dsp:cNvPr id="0" name=""/>
        <dsp:cNvSpPr/>
      </dsp:nvSpPr>
      <dsp:spPr>
        <a:xfrm>
          <a:off x="3761779" y="1868516"/>
          <a:ext cx="3296840" cy="834480"/>
        </a:xfrm>
        <a:prstGeom prst="rect">
          <a:avLst/>
        </a:prstGeom>
        <a:solidFill>
          <a:schemeClr val="lt1"/>
        </a:solidFill>
        <a:ln w="12700" cap="flat" cmpd="sng" algn="ctr">
          <a:solidFill>
            <a:schemeClr val="accent1"/>
          </a:solidFill>
          <a:prstDash val="solid"/>
        </a:ln>
        <a:effectLst/>
        <a:scene3d>
          <a:camera prst="orthographicFront"/>
          <a:lightRig rig="flat" dir="t"/>
        </a:scene3d>
        <a:sp3d extrusionH="12700"/>
      </dsp:spPr>
      <dsp:style>
        <a:lnRef idx="2">
          <a:schemeClr val="accent1"/>
        </a:lnRef>
        <a:fillRef idx="1">
          <a:schemeClr val="lt1"/>
        </a:fillRef>
        <a:effectRef idx="0">
          <a:schemeClr val="accent1"/>
        </a:effectRef>
        <a:fontRef idx="minor">
          <a:schemeClr val="dk1"/>
        </a:fontRef>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err="1"/>
            <a:t>NoAnnotatedBean.class</a:t>
          </a:r>
          <a:endParaRPr lang="en-US" sz="1900" kern="1200" dirty="0"/>
        </a:p>
        <a:p>
          <a:pPr marL="171450" lvl="1" indent="-171450" algn="l" defTabSz="844550">
            <a:lnSpc>
              <a:spcPct val="90000"/>
            </a:lnSpc>
            <a:spcBef>
              <a:spcPct val="0"/>
            </a:spcBef>
            <a:spcAft>
              <a:spcPct val="15000"/>
            </a:spcAft>
            <a:buChar char="•"/>
          </a:pPr>
          <a:r>
            <a:rPr lang="en-US" sz="1900" kern="1200" dirty="0"/>
            <a:t>Beans.xml = ALL</a:t>
          </a:r>
        </a:p>
      </dsp:txBody>
      <dsp:txXfrm>
        <a:off x="3761779" y="1868516"/>
        <a:ext cx="3296840" cy="834480"/>
      </dsp:txXfrm>
    </dsp:sp>
    <dsp:sp modelId="{0BC18BEA-D2B9-4B6C-AEB4-D097C9F6F80F}">
      <dsp:nvSpPr>
        <dsp:cNvPr id="0" name=""/>
        <dsp:cNvSpPr/>
      </dsp:nvSpPr>
      <dsp:spPr>
        <a:xfrm>
          <a:off x="7520178" y="1321316"/>
          <a:ext cx="3296840" cy="547200"/>
        </a:xfrm>
        <a:prstGeom prst="rect">
          <a:avLst/>
        </a:prstGeom>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lightRig rig="flat" dir="t"/>
        </a:scene3d>
        <a:sp3d>
          <a:bevelT w="508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log4j.Jar</a:t>
          </a:r>
        </a:p>
      </dsp:txBody>
      <dsp:txXfrm>
        <a:off x="7520178" y="1321316"/>
        <a:ext cx="3296840" cy="547200"/>
      </dsp:txXfrm>
    </dsp:sp>
    <dsp:sp modelId="{920B049E-1B5D-4C36-BE7E-C4FCA277047E}">
      <dsp:nvSpPr>
        <dsp:cNvPr id="0" name=""/>
        <dsp:cNvSpPr/>
      </dsp:nvSpPr>
      <dsp:spPr>
        <a:xfrm>
          <a:off x="7520178" y="1868516"/>
          <a:ext cx="3296840" cy="834480"/>
        </a:xfrm>
        <a:prstGeom prst="rect">
          <a:avLst/>
        </a:prstGeom>
        <a:solidFill>
          <a:schemeClr val="lt1"/>
        </a:solidFill>
        <a:ln w="12700" cap="flat" cmpd="sng" algn="ctr">
          <a:solidFill>
            <a:schemeClr val="accent1"/>
          </a:solidFill>
          <a:prstDash val="solid"/>
        </a:ln>
        <a:effectLst/>
        <a:scene3d>
          <a:camera prst="orthographicFront"/>
          <a:lightRig rig="flat" dir="t"/>
        </a:scene3d>
        <a:sp3d extrusionH="12700"/>
      </dsp:spPr>
      <dsp:style>
        <a:lnRef idx="2">
          <a:schemeClr val="accent1"/>
        </a:lnRef>
        <a:fillRef idx="1">
          <a:schemeClr val="lt1"/>
        </a:fillRef>
        <a:effectRef idx="0">
          <a:schemeClr val="accent1"/>
        </a:effectRef>
        <a:fontRef idx="minor">
          <a:schemeClr val="dk1"/>
        </a:fontRef>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No annotated beans</a:t>
          </a:r>
        </a:p>
        <a:p>
          <a:pPr marL="171450" lvl="1" indent="-171450" algn="l" defTabSz="844550">
            <a:lnSpc>
              <a:spcPct val="90000"/>
            </a:lnSpc>
            <a:spcBef>
              <a:spcPct val="0"/>
            </a:spcBef>
            <a:spcAft>
              <a:spcPct val="15000"/>
            </a:spcAft>
            <a:buChar char="•"/>
          </a:pPr>
          <a:r>
            <a:rPr lang="en-US" sz="1900" kern="1200" dirty="0"/>
            <a:t>No bean.xml</a:t>
          </a:r>
        </a:p>
      </dsp:txBody>
      <dsp:txXfrm>
        <a:off x="7520178" y="1868516"/>
        <a:ext cx="3296840" cy="8344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00424E-988D-44E9-9B8C-88360FCEBF9A}">
      <dsp:nvSpPr>
        <dsp:cNvPr id="0" name=""/>
        <dsp:cNvSpPr/>
      </dsp:nvSpPr>
      <dsp:spPr>
        <a:xfrm>
          <a:off x="2197" y="1210400"/>
          <a:ext cx="1603511" cy="1603511"/>
        </a:xfrm>
        <a:prstGeom prst="ellipse">
          <a:avLst/>
        </a:prstGeom>
        <a:gradFill rotWithShape="1">
          <a:gsLst>
            <a:gs pos="0">
              <a:schemeClr val="accent4">
                <a:tint val="96000"/>
                <a:satMod val="100000"/>
                <a:lumMod val="104000"/>
              </a:schemeClr>
            </a:gs>
            <a:gs pos="78000">
              <a:schemeClr val="accent4">
                <a:shade val="100000"/>
                <a:satMod val="110000"/>
                <a:lumMod val="100000"/>
              </a:schemeClr>
            </a:gs>
          </a:gsLst>
          <a:lin ang="5400000" scaled="0"/>
        </a:gradFill>
        <a:ln w="9525" cap="flat" cmpd="sng" algn="ctr">
          <a:solidFill>
            <a:schemeClr val="accent4"/>
          </a:solidFill>
          <a:prstDash val="solid"/>
        </a:ln>
        <a:effectLst/>
        <a:scene3d>
          <a:camera prst="orthographicFront"/>
          <a:lightRig rig="threePt" dir="t">
            <a:rot lat="0" lon="0" rev="7500000"/>
          </a:lightRig>
        </a:scene3d>
        <a:sp3d>
          <a:bevelT w="25400" h="12700"/>
        </a:sp3d>
      </dsp:spPr>
      <dsp:style>
        <a:lnRef idx="1">
          <a:schemeClr val="accent4"/>
        </a:lnRef>
        <a:fillRef idx="3">
          <a:schemeClr val="accent4"/>
        </a:fillRef>
        <a:effectRef idx="2">
          <a:schemeClr val="accent4"/>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dirty="0"/>
            <a:t>Someone</a:t>
          </a:r>
        </a:p>
      </dsp:txBody>
      <dsp:txXfrm>
        <a:off x="237026" y="1445229"/>
        <a:ext cx="1133853" cy="1133853"/>
      </dsp:txXfrm>
    </dsp:sp>
    <dsp:sp modelId="{1707292B-F725-4E5D-B5B4-D181E201ABEA}">
      <dsp:nvSpPr>
        <dsp:cNvPr id="0" name=""/>
        <dsp:cNvSpPr/>
      </dsp:nvSpPr>
      <dsp:spPr>
        <a:xfrm rot="39006">
          <a:off x="1655866" y="2015028"/>
          <a:ext cx="405952" cy="0"/>
        </a:xfrm>
        <a:custGeom>
          <a:avLst/>
          <a:gdLst/>
          <a:ahLst/>
          <a:cxnLst/>
          <a:rect l="0" t="0" r="0" b="0"/>
          <a:pathLst>
            <a:path>
              <a:moveTo>
                <a:pt x="0" y="0"/>
              </a:moveTo>
              <a:lnTo>
                <a:pt x="405952"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C069E91-B0CC-4D35-9EC2-CDC0344F888D}">
      <dsp:nvSpPr>
        <dsp:cNvPr id="0" name=""/>
        <dsp:cNvSpPr/>
      </dsp:nvSpPr>
      <dsp:spPr>
        <a:xfrm rot="10756588">
          <a:off x="3765682" y="2015028"/>
          <a:ext cx="364750" cy="0"/>
        </a:xfrm>
        <a:custGeom>
          <a:avLst/>
          <a:gdLst/>
          <a:ahLst/>
          <a:cxnLst/>
          <a:rect l="0" t="0" r="0" b="0"/>
          <a:pathLst>
            <a:path>
              <a:moveTo>
                <a:pt x="0" y="0"/>
              </a:moveTo>
              <a:lnTo>
                <a:pt x="364750"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3F3C135-A2BE-4C35-A428-C3D1D2A58433}">
      <dsp:nvSpPr>
        <dsp:cNvPr id="0" name=""/>
        <dsp:cNvSpPr/>
      </dsp:nvSpPr>
      <dsp:spPr>
        <a:xfrm>
          <a:off x="2061806" y="2017331"/>
          <a:ext cx="187428"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8E61B8F-015A-4412-8E5A-585C43246E46}">
      <dsp:nvSpPr>
        <dsp:cNvPr id="0" name=""/>
        <dsp:cNvSpPr/>
      </dsp:nvSpPr>
      <dsp:spPr>
        <a:xfrm>
          <a:off x="2249234" y="1618621"/>
          <a:ext cx="1329035" cy="79742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t>Call</a:t>
          </a:r>
        </a:p>
      </dsp:txBody>
      <dsp:txXfrm>
        <a:off x="2249234" y="1618621"/>
        <a:ext cx="1329035" cy="797421"/>
      </dsp:txXfrm>
    </dsp:sp>
    <dsp:sp modelId="{BEE59721-1142-4267-94F8-5905DA4236BC}">
      <dsp:nvSpPr>
        <dsp:cNvPr id="0" name=""/>
        <dsp:cNvSpPr/>
      </dsp:nvSpPr>
      <dsp:spPr>
        <a:xfrm>
          <a:off x="3578269" y="2017331"/>
          <a:ext cx="187428"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70E67D4-C77D-421B-95E1-E7D5B242DE76}">
      <dsp:nvSpPr>
        <dsp:cNvPr id="0" name=""/>
        <dsp:cNvSpPr/>
      </dsp:nvSpPr>
      <dsp:spPr>
        <a:xfrm>
          <a:off x="4175496" y="1210400"/>
          <a:ext cx="1603511" cy="1603511"/>
        </a:xfrm>
        <a:prstGeom prst="ellipse">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dirty="0"/>
            <a:t>Bean</a:t>
          </a:r>
        </a:p>
      </dsp:txBody>
      <dsp:txXfrm>
        <a:off x="4410325" y="1445229"/>
        <a:ext cx="1133853" cy="1133853"/>
      </dsp:txXfrm>
    </dsp:sp>
    <dsp:sp modelId="{38D7FAFF-7BA2-4571-B739-504B4CC34618}">
      <dsp:nvSpPr>
        <dsp:cNvPr id="0" name=""/>
        <dsp:cNvSpPr/>
      </dsp:nvSpPr>
      <dsp:spPr>
        <a:xfrm rot="112412">
          <a:off x="5874050" y="2027876"/>
          <a:ext cx="771059" cy="0"/>
        </a:xfrm>
        <a:custGeom>
          <a:avLst/>
          <a:gdLst/>
          <a:ahLst/>
          <a:cxnLst/>
          <a:rect l="0" t="0" r="0" b="0"/>
          <a:pathLst>
            <a:path>
              <a:moveTo>
                <a:pt x="0" y="0"/>
              </a:moveTo>
              <a:lnTo>
                <a:pt x="771059"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50F9FB9B-C21A-4CEE-8A66-B9BE6C7C836B}">
      <dsp:nvSpPr>
        <dsp:cNvPr id="0" name=""/>
        <dsp:cNvSpPr/>
      </dsp:nvSpPr>
      <dsp:spPr>
        <a:xfrm rot="10687588">
          <a:off x="8348588" y="2027876"/>
          <a:ext cx="771059" cy="0"/>
        </a:xfrm>
        <a:custGeom>
          <a:avLst/>
          <a:gdLst/>
          <a:ahLst/>
          <a:cxnLst/>
          <a:rect l="0" t="0" r="0" b="0"/>
          <a:pathLst>
            <a:path>
              <a:moveTo>
                <a:pt x="0" y="0"/>
              </a:moveTo>
              <a:lnTo>
                <a:pt x="771059"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22A4EEE0-401D-42C2-BE39-0925594A6098}">
      <dsp:nvSpPr>
        <dsp:cNvPr id="0" name=""/>
        <dsp:cNvSpPr/>
      </dsp:nvSpPr>
      <dsp:spPr>
        <a:xfrm>
          <a:off x="6644903" y="2040480"/>
          <a:ext cx="187428"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548876B4-ABC1-4013-B83C-82582EDC6CBC}">
      <dsp:nvSpPr>
        <dsp:cNvPr id="0" name=""/>
        <dsp:cNvSpPr/>
      </dsp:nvSpPr>
      <dsp:spPr>
        <a:xfrm>
          <a:off x="6832331" y="1641770"/>
          <a:ext cx="1329035" cy="79742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t>Call </a:t>
          </a:r>
        </a:p>
      </dsp:txBody>
      <dsp:txXfrm>
        <a:off x="6832331" y="1641770"/>
        <a:ext cx="1329035" cy="797421"/>
      </dsp:txXfrm>
    </dsp:sp>
    <dsp:sp modelId="{F6A3E3F9-61EC-4A32-BD92-EF71A63E818E}">
      <dsp:nvSpPr>
        <dsp:cNvPr id="0" name=""/>
        <dsp:cNvSpPr/>
      </dsp:nvSpPr>
      <dsp:spPr>
        <a:xfrm>
          <a:off x="8161367" y="2040480"/>
          <a:ext cx="187428"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F535EA8-9A8A-4DD5-9391-5445267DA54A}">
      <dsp:nvSpPr>
        <dsp:cNvPr id="0" name=""/>
        <dsp:cNvSpPr/>
      </dsp:nvSpPr>
      <dsp:spPr>
        <a:xfrm>
          <a:off x="9214691" y="1210400"/>
          <a:ext cx="1603511" cy="1603511"/>
        </a:xfrm>
        <a:prstGeom prst="ellipse">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dirty="0"/>
            <a:t>Another Bean</a:t>
          </a:r>
        </a:p>
      </dsp:txBody>
      <dsp:txXfrm>
        <a:off x="9449520" y="1445229"/>
        <a:ext cx="1133853" cy="113385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00424E-988D-44E9-9B8C-88360FCEBF9A}">
      <dsp:nvSpPr>
        <dsp:cNvPr id="0" name=""/>
        <dsp:cNvSpPr/>
      </dsp:nvSpPr>
      <dsp:spPr>
        <a:xfrm>
          <a:off x="2197" y="1210400"/>
          <a:ext cx="1603511" cy="1603511"/>
        </a:xfrm>
        <a:prstGeom prst="ellipse">
          <a:avLst/>
        </a:prstGeom>
        <a:gradFill rotWithShape="1">
          <a:gsLst>
            <a:gs pos="0">
              <a:schemeClr val="accent4">
                <a:tint val="96000"/>
                <a:satMod val="100000"/>
                <a:lumMod val="104000"/>
              </a:schemeClr>
            </a:gs>
            <a:gs pos="78000">
              <a:schemeClr val="accent4">
                <a:shade val="100000"/>
                <a:satMod val="110000"/>
                <a:lumMod val="100000"/>
              </a:schemeClr>
            </a:gs>
          </a:gsLst>
          <a:lin ang="5400000" scaled="0"/>
        </a:gradFill>
        <a:ln w="9525" cap="flat" cmpd="sng" algn="ctr">
          <a:solidFill>
            <a:schemeClr val="accent4"/>
          </a:solidFill>
          <a:prstDash val="solid"/>
        </a:ln>
        <a:effectLst/>
        <a:scene3d>
          <a:camera prst="orthographicFront"/>
          <a:lightRig rig="threePt" dir="t">
            <a:rot lat="0" lon="0" rev="7500000"/>
          </a:lightRig>
        </a:scene3d>
        <a:sp3d>
          <a:bevelT w="25400" h="12700"/>
        </a:sp3d>
      </dsp:spPr>
      <dsp:style>
        <a:lnRef idx="1">
          <a:schemeClr val="accent4"/>
        </a:lnRef>
        <a:fillRef idx="3">
          <a:schemeClr val="accent4"/>
        </a:fillRef>
        <a:effectRef idx="2">
          <a:schemeClr val="accent4"/>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dirty="0"/>
            <a:t>Someone</a:t>
          </a:r>
        </a:p>
      </dsp:txBody>
      <dsp:txXfrm>
        <a:off x="237026" y="1445229"/>
        <a:ext cx="1133853" cy="1133853"/>
      </dsp:txXfrm>
    </dsp:sp>
    <dsp:sp modelId="{1707292B-F725-4E5D-B5B4-D181E201ABEA}">
      <dsp:nvSpPr>
        <dsp:cNvPr id="0" name=""/>
        <dsp:cNvSpPr/>
      </dsp:nvSpPr>
      <dsp:spPr>
        <a:xfrm rot="19041445">
          <a:off x="1584081" y="1790872"/>
          <a:ext cx="523826" cy="0"/>
        </a:xfrm>
        <a:custGeom>
          <a:avLst/>
          <a:gdLst/>
          <a:ahLst/>
          <a:cxnLst/>
          <a:rect l="0" t="0" r="0" b="0"/>
          <a:pathLst>
            <a:path>
              <a:moveTo>
                <a:pt x="0" y="0"/>
              </a:moveTo>
              <a:lnTo>
                <a:pt x="523826"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C069E91-B0CC-4D35-9EC2-CDC0344F888D}">
      <dsp:nvSpPr>
        <dsp:cNvPr id="0" name=""/>
        <dsp:cNvSpPr/>
      </dsp:nvSpPr>
      <dsp:spPr>
        <a:xfrm rot="13358555">
          <a:off x="3673296" y="1790872"/>
          <a:ext cx="523826" cy="0"/>
        </a:xfrm>
        <a:custGeom>
          <a:avLst/>
          <a:gdLst/>
          <a:ahLst/>
          <a:cxnLst/>
          <a:rect l="0" t="0" r="0" b="0"/>
          <a:pathLst>
            <a:path>
              <a:moveTo>
                <a:pt x="0" y="0"/>
              </a:moveTo>
              <a:lnTo>
                <a:pt x="523826"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3F3C135-A2BE-4C35-A428-C3D1D2A58433}">
      <dsp:nvSpPr>
        <dsp:cNvPr id="0" name=""/>
        <dsp:cNvSpPr/>
      </dsp:nvSpPr>
      <dsp:spPr>
        <a:xfrm>
          <a:off x="2038656" y="1613445"/>
          <a:ext cx="187428"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8E61B8F-015A-4412-8E5A-585C43246E46}">
      <dsp:nvSpPr>
        <dsp:cNvPr id="0" name=""/>
        <dsp:cNvSpPr/>
      </dsp:nvSpPr>
      <dsp:spPr>
        <a:xfrm>
          <a:off x="2226084" y="1214735"/>
          <a:ext cx="1329035" cy="79742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Call</a:t>
          </a:r>
        </a:p>
      </dsp:txBody>
      <dsp:txXfrm>
        <a:off x="2226084" y="1214735"/>
        <a:ext cx="1329035" cy="797421"/>
      </dsp:txXfrm>
    </dsp:sp>
    <dsp:sp modelId="{BEE59721-1142-4267-94F8-5905DA4236BC}">
      <dsp:nvSpPr>
        <dsp:cNvPr id="0" name=""/>
        <dsp:cNvSpPr/>
      </dsp:nvSpPr>
      <dsp:spPr>
        <a:xfrm>
          <a:off x="3555120" y="1613445"/>
          <a:ext cx="187428"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B73DD6C-255B-4B6E-9312-C0AC8B2EBFF3}">
      <dsp:nvSpPr>
        <dsp:cNvPr id="0" name=""/>
        <dsp:cNvSpPr/>
      </dsp:nvSpPr>
      <dsp:spPr>
        <a:xfrm rot="2558555">
          <a:off x="1584081" y="2233440"/>
          <a:ext cx="523826" cy="0"/>
        </a:xfrm>
        <a:custGeom>
          <a:avLst/>
          <a:gdLst/>
          <a:ahLst/>
          <a:cxnLst/>
          <a:rect l="0" t="0" r="0" b="0"/>
          <a:pathLst>
            <a:path>
              <a:moveTo>
                <a:pt x="0" y="0"/>
              </a:moveTo>
              <a:lnTo>
                <a:pt x="523826"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45877D47-6AD5-437D-8962-A3D8915ED198}">
      <dsp:nvSpPr>
        <dsp:cNvPr id="0" name=""/>
        <dsp:cNvSpPr/>
      </dsp:nvSpPr>
      <dsp:spPr>
        <a:xfrm rot="8241445">
          <a:off x="3673296" y="2233440"/>
          <a:ext cx="523826" cy="0"/>
        </a:xfrm>
        <a:custGeom>
          <a:avLst/>
          <a:gdLst/>
          <a:ahLst/>
          <a:cxnLst/>
          <a:rect l="0" t="0" r="0" b="0"/>
          <a:pathLst>
            <a:path>
              <a:moveTo>
                <a:pt x="0" y="0"/>
              </a:moveTo>
              <a:lnTo>
                <a:pt x="523826"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9366652-A04F-4152-B805-D04916353310}">
      <dsp:nvSpPr>
        <dsp:cNvPr id="0" name=""/>
        <dsp:cNvSpPr/>
      </dsp:nvSpPr>
      <dsp:spPr>
        <a:xfrm>
          <a:off x="2038656" y="2410867"/>
          <a:ext cx="187428"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18CE3C5-725C-46A9-A729-C62C31D0EA31}">
      <dsp:nvSpPr>
        <dsp:cNvPr id="0" name=""/>
        <dsp:cNvSpPr/>
      </dsp:nvSpPr>
      <dsp:spPr>
        <a:xfrm>
          <a:off x="2226084" y="2012156"/>
          <a:ext cx="1329035" cy="79742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Intercept</a:t>
          </a:r>
        </a:p>
      </dsp:txBody>
      <dsp:txXfrm>
        <a:off x="2226084" y="2012156"/>
        <a:ext cx="1329035" cy="797421"/>
      </dsp:txXfrm>
    </dsp:sp>
    <dsp:sp modelId="{7260195F-34FE-4955-A385-3426D41C813B}">
      <dsp:nvSpPr>
        <dsp:cNvPr id="0" name=""/>
        <dsp:cNvSpPr/>
      </dsp:nvSpPr>
      <dsp:spPr>
        <a:xfrm>
          <a:off x="3555120" y="2410867"/>
          <a:ext cx="187428"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8B664E86-7E21-4BFD-B8EF-4E9509141DCD}">
      <dsp:nvSpPr>
        <dsp:cNvPr id="0" name=""/>
        <dsp:cNvSpPr/>
      </dsp:nvSpPr>
      <dsp:spPr>
        <a:xfrm>
          <a:off x="4175496" y="1210400"/>
          <a:ext cx="1603511" cy="1603511"/>
        </a:xfrm>
        <a:prstGeom prst="ellipse">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dirty="0"/>
            <a:t>Bean</a:t>
          </a:r>
        </a:p>
      </dsp:txBody>
      <dsp:txXfrm>
        <a:off x="4410325" y="1445229"/>
        <a:ext cx="1133853" cy="1133853"/>
      </dsp:txXfrm>
    </dsp:sp>
    <dsp:sp modelId="{A5E6B1A4-CD91-44CE-990F-E62BE5D0E918}">
      <dsp:nvSpPr>
        <dsp:cNvPr id="0" name=""/>
        <dsp:cNvSpPr/>
      </dsp:nvSpPr>
      <dsp:spPr>
        <a:xfrm rot="20116549">
          <a:off x="5835369" y="1790872"/>
          <a:ext cx="848420" cy="0"/>
        </a:xfrm>
        <a:custGeom>
          <a:avLst/>
          <a:gdLst/>
          <a:ahLst/>
          <a:cxnLst/>
          <a:rect l="0" t="0" r="0" b="0"/>
          <a:pathLst>
            <a:path>
              <a:moveTo>
                <a:pt x="0" y="0"/>
              </a:moveTo>
              <a:lnTo>
                <a:pt x="848420"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7FBD26F1-8D9E-4C68-8BEA-A6F6FBC5512C}">
      <dsp:nvSpPr>
        <dsp:cNvPr id="0" name=""/>
        <dsp:cNvSpPr/>
      </dsp:nvSpPr>
      <dsp:spPr>
        <a:xfrm rot="12283451">
          <a:off x="8309908" y="1790872"/>
          <a:ext cx="848420" cy="0"/>
        </a:xfrm>
        <a:custGeom>
          <a:avLst/>
          <a:gdLst/>
          <a:ahLst/>
          <a:cxnLst/>
          <a:rect l="0" t="0" r="0" b="0"/>
          <a:pathLst>
            <a:path>
              <a:moveTo>
                <a:pt x="0" y="0"/>
              </a:moveTo>
              <a:lnTo>
                <a:pt x="848420"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0F442D7-2BDA-4483-881D-6BE5373292C0}">
      <dsp:nvSpPr>
        <dsp:cNvPr id="0" name=""/>
        <dsp:cNvSpPr/>
      </dsp:nvSpPr>
      <dsp:spPr>
        <a:xfrm>
          <a:off x="6644903" y="1613445"/>
          <a:ext cx="187428"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93D8ACD-4998-4F28-A3C8-A3F010E73109}">
      <dsp:nvSpPr>
        <dsp:cNvPr id="0" name=""/>
        <dsp:cNvSpPr/>
      </dsp:nvSpPr>
      <dsp:spPr>
        <a:xfrm>
          <a:off x="6832331" y="1214735"/>
          <a:ext cx="1329035" cy="79742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Call </a:t>
          </a:r>
        </a:p>
      </dsp:txBody>
      <dsp:txXfrm>
        <a:off x="6832331" y="1214735"/>
        <a:ext cx="1329035" cy="797421"/>
      </dsp:txXfrm>
    </dsp:sp>
    <dsp:sp modelId="{13D08E6B-2252-4A49-AB8E-CA9135A1B7C5}">
      <dsp:nvSpPr>
        <dsp:cNvPr id="0" name=""/>
        <dsp:cNvSpPr/>
      </dsp:nvSpPr>
      <dsp:spPr>
        <a:xfrm>
          <a:off x="8161367" y="1613445"/>
          <a:ext cx="187428"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3C168FC-19CC-430A-BE51-C1E76907EC9C}">
      <dsp:nvSpPr>
        <dsp:cNvPr id="0" name=""/>
        <dsp:cNvSpPr/>
      </dsp:nvSpPr>
      <dsp:spPr>
        <a:xfrm rot="1483451">
          <a:off x="5835369" y="2233440"/>
          <a:ext cx="848420" cy="0"/>
        </a:xfrm>
        <a:custGeom>
          <a:avLst/>
          <a:gdLst/>
          <a:ahLst/>
          <a:cxnLst/>
          <a:rect l="0" t="0" r="0" b="0"/>
          <a:pathLst>
            <a:path>
              <a:moveTo>
                <a:pt x="0" y="0"/>
              </a:moveTo>
              <a:lnTo>
                <a:pt x="848420"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4800C10A-B6F7-4430-BD0B-EB67D39F26A6}">
      <dsp:nvSpPr>
        <dsp:cNvPr id="0" name=""/>
        <dsp:cNvSpPr/>
      </dsp:nvSpPr>
      <dsp:spPr>
        <a:xfrm rot="9316549">
          <a:off x="8309908" y="2233440"/>
          <a:ext cx="848420" cy="0"/>
        </a:xfrm>
        <a:custGeom>
          <a:avLst/>
          <a:gdLst/>
          <a:ahLst/>
          <a:cxnLst/>
          <a:rect l="0" t="0" r="0" b="0"/>
          <a:pathLst>
            <a:path>
              <a:moveTo>
                <a:pt x="0" y="0"/>
              </a:moveTo>
              <a:lnTo>
                <a:pt x="848420"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8F2B59C0-0635-43D8-B716-FB676C67CBE9}">
      <dsp:nvSpPr>
        <dsp:cNvPr id="0" name=""/>
        <dsp:cNvSpPr/>
      </dsp:nvSpPr>
      <dsp:spPr>
        <a:xfrm>
          <a:off x="6644903" y="2410867"/>
          <a:ext cx="187428"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CFA8271-376D-40A0-926F-EC41509CAE68}">
      <dsp:nvSpPr>
        <dsp:cNvPr id="0" name=""/>
        <dsp:cNvSpPr/>
      </dsp:nvSpPr>
      <dsp:spPr>
        <a:xfrm>
          <a:off x="6832331" y="2012156"/>
          <a:ext cx="1329035" cy="79742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Intercept</a:t>
          </a:r>
        </a:p>
      </dsp:txBody>
      <dsp:txXfrm>
        <a:off x="6832331" y="2012156"/>
        <a:ext cx="1329035" cy="797421"/>
      </dsp:txXfrm>
    </dsp:sp>
    <dsp:sp modelId="{75F51363-4057-479F-BB93-0C74C50604A1}">
      <dsp:nvSpPr>
        <dsp:cNvPr id="0" name=""/>
        <dsp:cNvSpPr/>
      </dsp:nvSpPr>
      <dsp:spPr>
        <a:xfrm>
          <a:off x="8161367" y="2410867"/>
          <a:ext cx="187428"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794BD87-8F87-412E-8D1F-F026CB8B3A4C}">
      <dsp:nvSpPr>
        <dsp:cNvPr id="0" name=""/>
        <dsp:cNvSpPr/>
      </dsp:nvSpPr>
      <dsp:spPr>
        <a:xfrm>
          <a:off x="9214691" y="1210400"/>
          <a:ext cx="1603511" cy="1603511"/>
        </a:xfrm>
        <a:prstGeom prst="ellipse">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dirty="0"/>
            <a:t>Another Bean</a:t>
          </a:r>
        </a:p>
      </dsp:txBody>
      <dsp:txXfrm>
        <a:off x="9449520" y="1445229"/>
        <a:ext cx="1133853" cy="113385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00424E-988D-44E9-9B8C-88360FCEBF9A}">
      <dsp:nvSpPr>
        <dsp:cNvPr id="0" name=""/>
        <dsp:cNvSpPr/>
      </dsp:nvSpPr>
      <dsp:spPr>
        <a:xfrm>
          <a:off x="2197" y="1210400"/>
          <a:ext cx="1603511" cy="1603511"/>
        </a:xfrm>
        <a:prstGeom prst="ellipse">
          <a:avLst/>
        </a:prstGeom>
        <a:gradFill rotWithShape="1">
          <a:gsLst>
            <a:gs pos="0">
              <a:schemeClr val="accent4">
                <a:tint val="96000"/>
                <a:satMod val="100000"/>
                <a:lumMod val="104000"/>
              </a:schemeClr>
            </a:gs>
            <a:gs pos="78000">
              <a:schemeClr val="accent4">
                <a:shade val="100000"/>
                <a:satMod val="110000"/>
                <a:lumMod val="100000"/>
              </a:schemeClr>
            </a:gs>
          </a:gsLst>
          <a:lin ang="5400000" scaled="0"/>
        </a:gradFill>
        <a:ln w="9525" cap="flat" cmpd="sng" algn="ctr">
          <a:solidFill>
            <a:schemeClr val="accent4"/>
          </a:solidFill>
          <a:prstDash val="solid"/>
        </a:ln>
        <a:effectLst/>
        <a:scene3d>
          <a:camera prst="orthographicFront"/>
          <a:lightRig rig="threePt" dir="t">
            <a:rot lat="0" lon="0" rev="7500000"/>
          </a:lightRig>
        </a:scene3d>
        <a:sp3d>
          <a:bevelT w="25400" h="12700"/>
        </a:sp3d>
      </dsp:spPr>
      <dsp:style>
        <a:lnRef idx="1">
          <a:schemeClr val="accent4"/>
        </a:lnRef>
        <a:fillRef idx="3">
          <a:schemeClr val="accent4"/>
        </a:fillRef>
        <a:effectRef idx="2">
          <a:schemeClr val="accent4"/>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dirty="0"/>
            <a:t>Someone</a:t>
          </a:r>
        </a:p>
      </dsp:txBody>
      <dsp:txXfrm>
        <a:off x="237026" y="1445229"/>
        <a:ext cx="1133853" cy="1133853"/>
      </dsp:txXfrm>
    </dsp:sp>
    <dsp:sp modelId="{1707292B-F725-4E5D-B5B4-D181E201ABEA}">
      <dsp:nvSpPr>
        <dsp:cNvPr id="0" name=""/>
        <dsp:cNvSpPr/>
      </dsp:nvSpPr>
      <dsp:spPr>
        <a:xfrm rot="17909946">
          <a:off x="1442214" y="1569587"/>
          <a:ext cx="807561" cy="0"/>
        </a:xfrm>
        <a:custGeom>
          <a:avLst/>
          <a:gdLst/>
          <a:ahLst/>
          <a:cxnLst/>
          <a:rect l="0" t="0" r="0" b="0"/>
          <a:pathLst>
            <a:path>
              <a:moveTo>
                <a:pt x="0" y="0"/>
              </a:moveTo>
              <a:lnTo>
                <a:pt x="807561"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C069E91-B0CC-4D35-9EC2-CDC0344F888D}">
      <dsp:nvSpPr>
        <dsp:cNvPr id="0" name=""/>
        <dsp:cNvSpPr/>
      </dsp:nvSpPr>
      <dsp:spPr>
        <a:xfrm rot="14490054">
          <a:off x="3531429" y="1569587"/>
          <a:ext cx="807561" cy="0"/>
        </a:xfrm>
        <a:custGeom>
          <a:avLst/>
          <a:gdLst/>
          <a:ahLst/>
          <a:cxnLst/>
          <a:rect l="0" t="0" r="0" b="0"/>
          <a:pathLst>
            <a:path>
              <a:moveTo>
                <a:pt x="0" y="0"/>
              </a:moveTo>
              <a:lnTo>
                <a:pt x="807561"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3F3C135-A2BE-4C35-A428-C3D1D2A58433}">
      <dsp:nvSpPr>
        <dsp:cNvPr id="0" name=""/>
        <dsp:cNvSpPr/>
      </dsp:nvSpPr>
      <dsp:spPr>
        <a:xfrm>
          <a:off x="2038656" y="1214735"/>
          <a:ext cx="187428"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8E61B8F-015A-4412-8E5A-585C43246E46}">
      <dsp:nvSpPr>
        <dsp:cNvPr id="0" name=""/>
        <dsp:cNvSpPr/>
      </dsp:nvSpPr>
      <dsp:spPr>
        <a:xfrm>
          <a:off x="2226084" y="816024"/>
          <a:ext cx="1329035" cy="79742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Call</a:t>
          </a:r>
        </a:p>
      </dsp:txBody>
      <dsp:txXfrm>
        <a:off x="2226084" y="816024"/>
        <a:ext cx="1329035" cy="797421"/>
      </dsp:txXfrm>
    </dsp:sp>
    <dsp:sp modelId="{BEE59721-1142-4267-94F8-5905DA4236BC}">
      <dsp:nvSpPr>
        <dsp:cNvPr id="0" name=""/>
        <dsp:cNvSpPr/>
      </dsp:nvSpPr>
      <dsp:spPr>
        <a:xfrm>
          <a:off x="3555120" y="1214735"/>
          <a:ext cx="187428"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B73DD6C-255B-4B6E-9312-C0AC8B2EBFF3}">
      <dsp:nvSpPr>
        <dsp:cNvPr id="0" name=""/>
        <dsp:cNvSpPr/>
      </dsp:nvSpPr>
      <dsp:spPr>
        <a:xfrm>
          <a:off x="1653333" y="2012156"/>
          <a:ext cx="385323" cy="0"/>
        </a:xfrm>
        <a:custGeom>
          <a:avLst/>
          <a:gdLst/>
          <a:ahLst/>
          <a:cxnLst/>
          <a:rect l="0" t="0" r="0" b="0"/>
          <a:pathLst>
            <a:path>
              <a:moveTo>
                <a:pt x="0" y="0"/>
              </a:moveTo>
              <a:lnTo>
                <a:pt x="385323"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45877D47-6AD5-437D-8962-A3D8915ED198}">
      <dsp:nvSpPr>
        <dsp:cNvPr id="0" name=""/>
        <dsp:cNvSpPr/>
      </dsp:nvSpPr>
      <dsp:spPr>
        <a:xfrm rot="10800000">
          <a:off x="3742548" y="2012156"/>
          <a:ext cx="385323" cy="0"/>
        </a:xfrm>
        <a:custGeom>
          <a:avLst/>
          <a:gdLst/>
          <a:ahLst/>
          <a:cxnLst/>
          <a:rect l="0" t="0" r="0" b="0"/>
          <a:pathLst>
            <a:path>
              <a:moveTo>
                <a:pt x="0" y="0"/>
              </a:moveTo>
              <a:lnTo>
                <a:pt x="385323"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9366652-A04F-4152-B805-D04916353310}">
      <dsp:nvSpPr>
        <dsp:cNvPr id="0" name=""/>
        <dsp:cNvSpPr/>
      </dsp:nvSpPr>
      <dsp:spPr>
        <a:xfrm>
          <a:off x="2038656" y="2012156"/>
          <a:ext cx="187428"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18CE3C5-725C-46A9-A729-C62C31D0EA31}">
      <dsp:nvSpPr>
        <dsp:cNvPr id="0" name=""/>
        <dsp:cNvSpPr/>
      </dsp:nvSpPr>
      <dsp:spPr>
        <a:xfrm>
          <a:off x="2226084" y="1613445"/>
          <a:ext cx="1329035" cy="79742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Interceptor A</a:t>
          </a:r>
        </a:p>
      </dsp:txBody>
      <dsp:txXfrm>
        <a:off x="2226084" y="1613445"/>
        <a:ext cx="1329035" cy="797421"/>
      </dsp:txXfrm>
    </dsp:sp>
    <dsp:sp modelId="{7260195F-34FE-4955-A385-3426D41C813B}">
      <dsp:nvSpPr>
        <dsp:cNvPr id="0" name=""/>
        <dsp:cNvSpPr/>
      </dsp:nvSpPr>
      <dsp:spPr>
        <a:xfrm>
          <a:off x="3555120" y="2012156"/>
          <a:ext cx="187428"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1703F7A-C2A4-470A-8E80-22AF4AE587AC}">
      <dsp:nvSpPr>
        <dsp:cNvPr id="0" name=""/>
        <dsp:cNvSpPr/>
      </dsp:nvSpPr>
      <dsp:spPr>
        <a:xfrm rot="3690054">
          <a:off x="1442214" y="2454725"/>
          <a:ext cx="807561" cy="0"/>
        </a:xfrm>
        <a:custGeom>
          <a:avLst/>
          <a:gdLst/>
          <a:ahLst/>
          <a:cxnLst/>
          <a:rect l="0" t="0" r="0" b="0"/>
          <a:pathLst>
            <a:path>
              <a:moveTo>
                <a:pt x="0" y="0"/>
              </a:moveTo>
              <a:lnTo>
                <a:pt x="807561"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F800237-4FB7-43F4-93F6-3B5B77CDD508}">
      <dsp:nvSpPr>
        <dsp:cNvPr id="0" name=""/>
        <dsp:cNvSpPr/>
      </dsp:nvSpPr>
      <dsp:spPr>
        <a:xfrm rot="7109946">
          <a:off x="3531429" y="2454725"/>
          <a:ext cx="807561" cy="0"/>
        </a:xfrm>
        <a:custGeom>
          <a:avLst/>
          <a:gdLst/>
          <a:ahLst/>
          <a:cxnLst/>
          <a:rect l="0" t="0" r="0" b="0"/>
          <a:pathLst>
            <a:path>
              <a:moveTo>
                <a:pt x="0" y="0"/>
              </a:moveTo>
              <a:lnTo>
                <a:pt x="807561"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2C24A59-D645-4105-8417-356DA34A9962}">
      <dsp:nvSpPr>
        <dsp:cNvPr id="0" name=""/>
        <dsp:cNvSpPr/>
      </dsp:nvSpPr>
      <dsp:spPr>
        <a:xfrm>
          <a:off x="2038656" y="2809577"/>
          <a:ext cx="187428"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516890B-0401-4C17-8C1E-140E0EB5FEA4}">
      <dsp:nvSpPr>
        <dsp:cNvPr id="0" name=""/>
        <dsp:cNvSpPr/>
      </dsp:nvSpPr>
      <dsp:spPr>
        <a:xfrm>
          <a:off x="2226084" y="2410867"/>
          <a:ext cx="1329035" cy="79742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Decorator A</a:t>
          </a:r>
        </a:p>
      </dsp:txBody>
      <dsp:txXfrm>
        <a:off x="2226084" y="2410867"/>
        <a:ext cx="1329035" cy="797421"/>
      </dsp:txXfrm>
    </dsp:sp>
    <dsp:sp modelId="{E191DB46-3E0E-43E3-9F53-387BD56F0C30}">
      <dsp:nvSpPr>
        <dsp:cNvPr id="0" name=""/>
        <dsp:cNvSpPr/>
      </dsp:nvSpPr>
      <dsp:spPr>
        <a:xfrm>
          <a:off x="3555120" y="2809577"/>
          <a:ext cx="187428"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8B664E86-7E21-4BFD-B8EF-4E9509141DCD}">
      <dsp:nvSpPr>
        <dsp:cNvPr id="0" name=""/>
        <dsp:cNvSpPr/>
      </dsp:nvSpPr>
      <dsp:spPr>
        <a:xfrm>
          <a:off x="4175496" y="1210400"/>
          <a:ext cx="1603511" cy="1603511"/>
        </a:xfrm>
        <a:prstGeom prst="ellipse">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dirty="0"/>
            <a:t>Bean</a:t>
          </a:r>
        </a:p>
      </dsp:txBody>
      <dsp:txXfrm>
        <a:off x="4410325" y="1445229"/>
        <a:ext cx="1133853" cy="1133853"/>
      </dsp:txXfrm>
    </dsp:sp>
    <dsp:sp modelId="{A5E6B1A4-CD91-44CE-990F-E62BE5D0E918}">
      <dsp:nvSpPr>
        <dsp:cNvPr id="0" name=""/>
        <dsp:cNvSpPr/>
      </dsp:nvSpPr>
      <dsp:spPr>
        <a:xfrm rot="19041445">
          <a:off x="5735753" y="1569587"/>
          <a:ext cx="1047653" cy="0"/>
        </a:xfrm>
        <a:custGeom>
          <a:avLst/>
          <a:gdLst/>
          <a:ahLst/>
          <a:cxnLst/>
          <a:rect l="0" t="0" r="0" b="0"/>
          <a:pathLst>
            <a:path>
              <a:moveTo>
                <a:pt x="0" y="0"/>
              </a:moveTo>
              <a:lnTo>
                <a:pt x="1047653"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7FBD26F1-8D9E-4C68-8BEA-A6F6FBC5512C}">
      <dsp:nvSpPr>
        <dsp:cNvPr id="0" name=""/>
        <dsp:cNvSpPr/>
      </dsp:nvSpPr>
      <dsp:spPr>
        <a:xfrm rot="13358555">
          <a:off x="8210291" y="1569587"/>
          <a:ext cx="1047653" cy="0"/>
        </a:xfrm>
        <a:custGeom>
          <a:avLst/>
          <a:gdLst/>
          <a:ahLst/>
          <a:cxnLst/>
          <a:rect l="0" t="0" r="0" b="0"/>
          <a:pathLst>
            <a:path>
              <a:moveTo>
                <a:pt x="0" y="0"/>
              </a:moveTo>
              <a:lnTo>
                <a:pt x="1047653"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0F442D7-2BDA-4483-881D-6BE5373292C0}">
      <dsp:nvSpPr>
        <dsp:cNvPr id="0" name=""/>
        <dsp:cNvSpPr/>
      </dsp:nvSpPr>
      <dsp:spPr>
        <a:xfrm>
          <a:off x="6644903" y="1214735"/>
          <a:ext cx="187428"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93D8ACD-4998-4F28-A3C8-A3F010E73109}">
      <dsp:nvSpPr>
        <dsp:cNvPr id="0" name=""/>
        <dsp:cNvSpPr/>
      </dsp:nvSpPr>
      <dsp:spPr>
        <a:xfrm>
          <a:off x="6832331" y="816024"/>
          <a:ext cx="1329035" cy="79742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Call </a:t>
          </a:r>
        </a:p>
      </dsp:txBody>
      <dsp:txXfrm>
        <a:off x="6832331" y="816024"/>
        <a:ext cx="1329035" cy="797421"/>
      </dsp:txXfrm>
    </dsp:sp>
    <dsp:sp modelId="{13D08E6B-2252-4A49-AB8E-CA9135A1B7C5}">
      <dsp:nvSpPr>
        <dsp:cNvPr id="0" name=""/>
        <dsp:cNvSpPr/>
      </dsp:nvSpPr>
      <dsp:spPr>
        <a:xfrm>
          <a:off x="8161367" y="1214735"/>
          <a:ext cx="187428"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3C168FC-19CC-430A-BE51-C1E76907EC9C}">
      <dsp:nvSpPr>
        <dsp:cNvPr id="0" name=""/>
        <dsp:cNvSpPr/>
      </dsp:nvSpPr>
      <dsp:spPr>
        <a:xfrm>
          <a:off x="5874256" y="2012156"/>
          <a:ext cx="770647" cy="0"/>
        </a:xfrm>
        <a:custGeom>
          <a:avLst/>
          <a:gdLst/>
          <a:ahLst/>
          <a:cxnLst/>
          <a:rect l="0" t="0" r="0" b="0"/>
          <a:pathLst>
            <a:path>
              <a:moveTo>
                <a:pt x="0" y="0"/>
              </a:moveTo>
              <a:lnTo>
                <a:pt x="770647"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4800C10A-B6F7-4430-BD0B-EB67D39F26A6}">
      <dsp:nvSpPr>
        <dsp:cNvPr id="0" name=""/>
        <dsp:cNvSpPr/>
      </dsp:nvSpPr>
      <dsp:spPr>
        <a:xfrm rot="10800000">
          <a:off x="8348795" y="2012156"/>
          <a:ext cx="770647" cy="0"/>
        </a:xfrm>
        <a:custGeom>
          <a:avLst/>
          <a:gdLst/>
          <a:ahLst/>
          <a:cxnLst/>
          <a:rect l="0" t="0" r="0" b="0"/>
          <a:pathLst>
            <a:path>
              <a:moveTo>
                <a:pt x="0" y="0"/>
              </a:moveTo>
              <a:lnTo>
                <a:pt x="770647"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8F2B59C0-0635-43D8-B716-FB676C67CBE9}">
      <dsp:nvSpPr>
        <dsp:cNvPr id="0" name=""/>
        <dsp:cNvSpPr/>
      </dsp:nvSpPr>
      <dsp:spPr>
        <a:xfrm>
          <a:off x="6644903" y="2012156"/>
          <a:ext cx="187428"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CFA8271-376D-40A0-926F-EC41509CAE68}">
      <dsp:nvSpPr>
        <dsp:cNvPr id="0" name=""/>
        <dsp:cNvSpPr/>
      </dsp:nvSpPr>
      <dsp:spPr>
        <a:xfrm>
          <a:off x="6832331" y="1613445"/>
          <a:ext cx="1329035" cy="79742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Intercept B</a:t>
          </a:r>
        </a:p>
      </dsp:txBody>
      <dsp:txXfrm>
        <a:off x="6832331" y="1613445"/>
        <a:ext cx="1329035" cy="797421"/>
      </dsp:txXfrm>
    </dsp:sp>
    <dsp:sp modelId="{75F51363-4057-479F-BB93-0C74C50604A1}">
      <dsp:nvSpPr>
        <dsp:cNvPr id="0" name=""/>
        <dsp:cNvSpPr/>
      </dsp:nvSpPr>
      <dsp:spPr>
        <a:xfrm>
          <a:off x="8161367" y="2012156"/>
          <a:ext cx="187428"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2C58446-C5E2-4465-A24F-49DCF57AA86C}">
      <dsp:nvSpPr>
        <dsp:cNvPr id="0" name=""/>
        <dsp:cNvSpPr/>
      </dsp:nvSpPr>
      <dsp:spPr>
        <a:xfrm rot="2558555">
          <a:off x="5735753" y="2454725"/>
          <a:ext cx="1047653" cy="0"/>
        </a:xfrm>
        <a:custGeom>
          <a:avLst/>
          <a:gdLst/>
          <a:ahLst/>
          <a:cxnLst/>
          <a:rect l="0" t="0" r="0" b="0"/>
          <a:pathLst>
            <a:path>
              <a:moveTo>
                <a:pt x="0" y="0"/>
              </a:moveTo>
              <a:lnTo>
                <a:pt x="1047653"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C025CF9A-DDCB-4FC0-ADE0-9CF115D112DE}">
      <dsp:nvSpPr>
        <dsp:cNvPr id="0" name=""/>
        <dsp:cNvSpPr/>
      </dsp:nvSpPr>
      <dsp:spPr>
        <a:xfrm rot="8241445">
          <a:off x="8210291" y="2454725"/>
          <a:ext cx="1047653" cy="0"/>
        </a:xfrm>
        <a:custGeom>
          <a:avLst/>
          <a:gdLst/>
          <a:ahLst/>
          <a:cxnLst/>
          <a:rect l="0" t="0" r="0" b="0"/>
          <a:pathLst>
            <a:path>
              <a:moveTo>
                <a:pt x="0" y="0"/>
              </a:moveTo>
              <a:lnTo>
                <a:pt x="1047653" y="0"/>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8B7D735-D9D1-4735-9E8A-4ADE62DA0A7F}">
      <dsp:nvSpPr>
        <dsp:cNvPr id="0" name=""/>
        <dsp:cNvSpPr/>
      </dsp:nvSpPr>
      <dsp:spPr>
        <a:xfrm>
          <a:off x="6644903" y="2809577"/>
          <a:ext cx="187428"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C5E44B86-6BAE-42C0-AAC3-4B7934A6CF1B}">
      <dsp:nvSpPr>
        <dsp:cNvPr id="0" name=""/>
        <dsp:cNvSpPr/>
      </dsp:nvSpPr>
      <dsp:spPr>
        <a:xfrm>
          <a:off x="6832331" y="2410867"/>
          <a:ext cx="1329035" cy="79742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Decorator C</a:t>
          </a:r>
        </a:p>
      </dsp:txBody>
      <dsp:txXfrm>
        <a:off x="6832331" y="2410867"/>
        <a:ext cx="1329035" cy="797421"/>
      </dsp:txXfrm>
    </dsp:sp>
    <dsp:sp modelId="{046B36E4-CB6C-4D37-86F7-75E2571B3EAE}">
      <dsp:nvSpPr>
        <dsp:cNvPr id="0" name=""/>
        <dsp:cNvSpPr/>
      </dsp:nvSpPr>
      <dsp:spPr>
        <a:xfrm>
          <a:off x="8161367" y="2809577"/>
          <a:ext cx="187428" cy="0"/>
        </a:xfrm>
        <a:prstGeom prst="line">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794BD87-8F87-412E-8D1F-F026CB8B3A4C}">
      <dsp:nvSpPr>
        <dsp:cNvPr id="0" name=""/>
        <dsp:cNvSpPr/>
      </dsp:nvSpPr>
      <dsp:spPr>
        <a:xfrm>
          <a:off x="9214691" y="1210400"/>
          <a:ext cx="1603511" cy="1603511"/>
        </a:xfrm>
        <a:prstGeom prst="ellipse">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dirty="0"/>
            <a:t>Another Bean</a:t>
          </a:r>
        </a:p>
      </dsp:txBody>
      <dsp:txXfrm>
        <a:off x="9449520" y="1445229"/>
        <a:ext cx="1133853" cy="113385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F928DF-3807-4817-9E5F-4DB8F455D0FF}">
      <dsp:nvSpPr>
        <dsp:cNvPr id="0" name=""/>
        <dsp:cNvSpPr/>
      </dsp:nvSpPr>
      <dsp:spPr>
        <a:xfrm>
          <a:off x="2370097" y="1580316"/>
          <a:ext cx="1125617" cy="112561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Purchase order service</a:t>
          </a:r>
        </a:p>
      </dsp:txBody>
      <dsp:txXfrm>
        <a:off x="2534940" y="1745159"/>
        <a:ext cx="795931" cy="795931"/>
      </dsp:txXfrm>
    </dsp:sp>
    <dsp:sp modelId="{8E4A9967-9F03-49CF-B6BC-600A55B47B60}">
      <dsp:nvSpPr>
        <dsp:cNvPr id="0" name=""/>
        <dsp:cNvSpPr/>
      </dsp:nvSpPr>
      <dsp:spPr>
        <a:xfrm rot="16200000">
          <a:off x="2813220" y="1169913"/>
          <a:ext cx="239372" cy="3827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849126" y="1282361"/>
        <a:ext cx="167560" cy="229625"/>
      </dsp:txXfrm>
    </dsp:sp>
    <dsp:sp modelId="{E2931DA1-81CD-4C5A-A689-640AF9849FE1}">
      <dsp:nvSpPr>
        <dsp:cNvPr id="0" name=""/>
        <dsp:cNvSpPr/>
      </dsp:nvSpPr>
      <dsp:spPr>
        <a:xfrm>
          <a:off x="2370097" y="3053"/>
          <a:ext cx="1125617" cy="112561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Inventory service</a:t>
          </a:r>
        </a:p>
      </dsp:txBody>
      <dsp:txXfrm>
        <a:off x="2534940" y="167896"/>
        <a:ext cx="795931" cy="795931"/>
      </dsp:txXfrm>
    </dsp:sp>
    <dsp:sp modelId="{6FFC09B2-7393-445A-A5F5-08645A7228B4}">
      <dsp:nvSpPr>
        <dsp:cNvPr id="0" name=""/>
        <dsp:cNvSpPr/>
      </dsp:nvSpPr>
      <dsp:spPr>
        <a:xfrm rot="23976">
          <a:off x="3612892" y="1957497"/>
          <a:ext cx="282339" cy="3827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612893" y="2033744"/>
        <a:ext cx="197637" cy="229625"/>
      </dsp:txXfrm>
    </dsp:sp>
    <dsp:sp modelId="{30DC2748-510D-4B69-BF77-B1E282DD316D}">
      <dsp:nvSpPr>
        <dsp:cNvPr id="0" name=""/>
        <dsp:cNvSpPr/>
      </dsp:nvSpPr>
      <dsp:spPr>
        <a:xfrm>
          <a:off x="4028391" y="1591881"/>
          <a:ext cx="1125617" cy="112561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Shipping</a:t>
          </a:r>
        </a:p>
        <a:p>
          <a:pPr marL="0" lvl="0" indent="0" algn="ctr" defTabSz="577850">
            <a:lnSpc>
              <a:spcPct val="90000"/>
            </a:lnSpc>
            <a:spcBef>
              <a:spcPct val="0"/>
            </a:spcBef>
            <a:spcAft>
              <a:spcPct val="35000"/>
            </a:spcAft>
            <a:buNone/>
          </a:pPr>
          <a:r>
            <a:rPr lang="en-US" sz="1300" kern="1200" dirty="0"/>
            <a:t>service</a:t>
          </a:r>
        </a:p>
      </dsp:txBody>
      <dsp:txXfrm>
        <a:off x="4193234" y="1756724"/>
        <a:ext cx="795931" cy="795931"/>
      </dsp:txXfrm>
    </dsp:sp>
    <dsp:sp modelId="{558EB77A-650A-45C0-B83C-4022C603FB34}">
      <dsp:nvSpPr>
        <dsp:cNvPr id="0" name=""/>
        <dsp:cNvSpPr/>
      </dsp:nvSpPr>
      <dsp:spPr>
        <a:xfrm rot="5400000">
          <a:off x="2813220" y="2733626"/>
          <a:ext cx="239372" cy="3827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849126" y="2774262"/>
        <a:ext cx="167560" cy="229625"/>
      </dsp:txXfrm>
    </dsp:sp>
    <dsp:sp modelId="{54BF7A24-C649-4648-8647-8E59F72A9D8E}">
      <dsp:nvSpPr>
        <dsp:cNvPr id="0" name=""/>
        <dsp:cNvSpPr/>
      </dsp:nvSpPr>
      <dsp:spPr>
        <a:xfrm>
          <a:off x="2370097" y="3157579"/>
          <a:ext cx="1125617" cy="112561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Statistic service</a:t>
          </a:r>
        </a:p>
      </dsp:txBody>
      <dsp:txXfrm>
        <a:off x="2534940" y="3322422"/>
        <a:ext cx="795931" cy="795931"/>
      </dsp:txXfrm>
    </dsp:sp>
    <dsp:sp modelId="{1C150850-4D94-48BC-9D9D-4B63F892EDC9}">
      <dsp:nvSpPr>
        <dsp:cNvPr id="0" name=""/>
        <dsp:cNvSpPr/>
      </dsp:nvSpPr>
      <dsp:spPr>
        <a:xfrm rot="10800000">
          <a:off x="2031363" y="1951770"/>
          <a:ext cx="239372" cy="3827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2103175" y="2028312"/>
        <a:ext cx="167560" cy="229625"/>
      </dsp:txXfrm>
    </dsp:sp>
    <dsp:sp modelId="{47699705-BCC9-4899-A0DF-C475460BDD7F}">
      <dsp:nvSpPr>
        <dsp:cNvPr id="0" name=""/>
        <dsp:cNvSpPr/>
      </dsp:nvSpPr>
      <dsp:spPr>
        <a:xfrm>
          <a:off x="792834" y="1580316"/>
          <a:ext cx="1125617" cy="112561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Payment</a:t>
          </a:r>
        </a:p>
        <a:p>
          <a:pPr marL="0" lvl="0" indent="0" algn="ctr" defTabSz="577850">
            <a:lnSpc>
              <a:spcPct val="90000"/>
            </a:lnSpc>
            <a:spcBef>
              <a:spcPct val="0"/>
            </a:spcBef>
            <a:spcAft>
              <a:spcPct val="35000"/>
            </a:spcAft>
            <a:buNone/>
          </a:pPr>
          <a:r>
            <a:rPr lang="en-US" sz="1300" kern="1200" dirty="0"/>
            <a:t>Service</a:t>
          </a:r>
        </a:p>
      </dsp:txBody>
      <dsp:txXfrm>
        <a:off x="957677" y="1745159"/>
        <a:ext cx="795931" cy="79593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F928DF-3807-4817-9E5F-4DB8F455D0FF}">
      <dsp:nvSpPr>
        <dsp:cNvPr id="0" name=""/>
        <dsp:cNvSpPr/>
      </dsp:nvSpPr>
      <dsp:spPr>
        <a:xfrm>
          <a:off x="2370097" y="1580316"/>
          <a:ext cx="1125617" cy="112561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Purchase order service</a:t>
          </a:r>
        </a:p>
      </dsp:txBody>
      <dsp:txXfrm>
        <a:off x="2534940" y="1745159"/>
        <a:ext cx="795931" cy="795931"/>
      </dsp:txXfrm>
    </dsp:sp>
    <dsp:sp modelId="{8E4A9967-9F03-49CF-B6BC-600A55B47B60}">
      <dsp:nvSpPr>
        <dsp:cNvPr id="0" name=""/>
        <dsp:cNvSpPr/>
      </dsp:nvSpPr>
      <dsp:spPr>
        <a:xfrm rot="16200000">
          <a:off x="2813220" y="1169913"/>
          <a:ext cx="239372" cy="382709"/>
        </a:xfrm>
        <a:prstGeom prst="rightArrow">
          <a:avLst>
            <a:gd name="adj1" fmla="val 60000"/>
            <a:gd name="adj2" fmla="val 50000"/>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849126" y="1282361"/>
        <a:ext cx="167560" cy="229625"/>
      </dsp:txXfrm>
    </dsp:sp>
    <dsp:sp modelId="{E2931DA1-81CD-4C5A-A689-640AF9849FE1}">
      <dsp:nvSpPr>
        <dsp:cNvPr id="0" name=""/>
        <dsp:cNvSpPr/>
      </dsp:nvSpPr>
      <dsp:spPr>
        <a:xfrm>
          <a:off x="2370097" y="3053"/>
          <a:ext cx="1125617" cy="112561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Inventory service</a:t>
          </a:r>
        </a:p>
      </dsp:txBody>
      <dsp:txXfrm>
        <a:off x="2534940" y="167896"/>
        <a:ext cx="795931" cy="795931"/>
      </dsp:txXfrm>
    </dsp:sp>
    <dsp:sp modelId="{6FFC09B2-7393-445A-A5F5-08645A7228B4}">
      <dsp:nvSpPr>
        <dsp:cNvPr id="0" name=""/>
        <dsp:cNvSpPr/>
      </dsp:nvSpPr>
      <dsp:spPr>
        <a:xfrm rot="44847" flipH="1" flipV="1">
          <a:off x="3684451" y="2087973"/>
          <a:ext cx="251487" cy="133194"/>
        </a:xfrm>
        <a:prstGeom prst="rightArrow">
          <a:avLst>
            <a:gd name="adj1" fmla="val 60000"/>
            <a:gd name="adj2" fmla="val 50000"/>
          </a:avLst>
        </a:prstGeom>
        <a:solidFill>
          <a:schemeClr val="dk1"/>
        </a:solidFill>
        <a:ln w="12700" cap="flat" cmpd="sng" algn="ctr">
          <a:solidFill>
            <a:schemeClr val="dk1">
              <a:shade val="50000"/>
            </a:schemeClr>
          </a:solidFill>
          <a:prstDash val="solid"/>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724407" y="2114873"/>
        <a:ext cx="211529" cy="79916"/>
      </dsp:txXfrm>
    </dsp:sp>
    <dsp:sp modelId="{30DC2748-510D-4B69-BF77-B1E282DD316D}">
      <dsp:nvSpPr>
        <dsp:cNvPr id="0" name=""/>
        <dsp:cNvSpPr/>
      </dsp:nvSpPr>
      <dsp:spPr>
        <a:xfrm>
          <a:off x="4144130" y="1603460"/>
          <a:ext cx="1125617" cy="112561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Shipping</a:t>
          </a:r>
        </a:p>
        <a:p>
          <a:pPr marL="0" lvl="0" indent="0" algn="ctr" defTabSz="577850">
            <a:lnSpc>
              <a:spcPct val="90000"/>
            </a:lnSpc>
            <a:spcBef>
              <a:spcPct val="0"/>
            </a:spcBef>
            <a:spcAft>
              <a:spcPct val="35000"/>
            </a:spcAft>
            <a:buNone/>
          </a:pPr>
          <a:r>
            <a:rPr lang="en-US" sz="1300" kern="1200" dirty="0"/>
            <a:t>service</a:t>
          </a:r>
        </a:p>
      </dsp:txBody>
      <dsp:txXfrm>
        <a:off x="4308973" y="1768303"/>
        <a:ext cx="795931" cy="795931"/>
      </dsp:txXfrm>
    </dsp:sp>
    <dsp:sp modelId="{558EB77A-650A-45C0-B83C-4022C603FB34}">
      <dsp:nvSpPr>
        <dsp:cNvPr id="0" name=""/>
        <dsp:cNvSpPr/>
      </dsp:nvSpPr>
      <dsp:spPr>
        <a:xfrm rot="5400000">
          <a:off x="2813220" y="2733626"/>
          <a:ext cx="239372" cy="382709"/>
        </a:xfrm>
        <a:prstGeom prst="rightArrow">
          <a:avLst>
            <a:gd name="adj1" fmla="val 60000"/>
            <a:gd name="adj2" fmla="val 50000"/>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849126" y="2774262"/>
        <a:ext cx="167560" cy="229625"/>
      </dsp:txXfrm>
    </dsp:sp>
    <dsp:sp modelId="{54BF7A24-C649-4648-8647-8E59F72A9D8E}">
      <dsp:nvSpPr>
        <dsp:cNvPr id="0" name=""/>
        <dsp:cNvSpPr/>
      </dsp:nvSpPr>
      <dsp:spPr>
        <a:xfrm>
          <a:off x="2370097" y="3157579"/>
          <a:ext cx="1125617" cy="112561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Statistic service</a:t>
          </a:r>
        </a:p>
      </dsp:txBody>
      <dsp:txXfrm>
        <a:off x="2534940" y="3322422"/>
        <a:ext cx="795931" cy="795931"/>
      </dsp:txXfrm>
    </dsp:sp>
    <dsp:sp modelId="{1C150850-4D94-48BC-9D9D-4B63F892EDC9}">
      <dsp:nvSpPr>
        <dsp:cNvPr id="0" name=""/>
        <dsp:cNvSpPr/>
      </dsp:nvSpPr>
      <dsp:spPr>
        <a:xfrm rot="10800000">
          <a:off x="2031363" y="1951770"/>
          <a:ext cx="239372" cy="382709"/>
        </a:xfrm>
        <a:prstGeom prst="rightArrow">
          <a:avLst>
            <a:gd name="adj1" fmla="val 60000"/>
            <a:gd name="adj2" fmla="val 50000"/>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2103175" y="2028312"/>
        <a:ext cx="167560" cy="229625"/>
      </dsp:txXfrm>
    </dsp:sp>
    <dsp:sp modelId="{47699705-BCC9-4899-A0DF-C475460BDD7F}">
      <dsp:nvSpPr>
        <dsp:cNvPr id="0" name=""/>
        <dsp:cNvSpPr/>
      </dsp:nvSpPr>
      <dsp:spPr>
        <a:xfrm>
          <a:off x="792834" y="1580316"/>
          <a:ext cx="1125617" cy="112561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Payment</a:t>
          </a:r>
        </a:p>
        <a:p>
          <a:pPr marL="0" lvl="0" indent="0" algn="ctr" defTabSz="577850">
            <a:lnSpc>
              <a:spcPct val="90000"/>
            </a:lnSpc>
            <a:spcBef>
              <a:spcPct val="0"/>
            </a:spcBef>
            <a:spcAft>
              <a:spcPct val="35000"/>
            </a:spcAft>
            <a:buNone/>
          </a:pPr>
          <a:r>
            <a:rPr lang="en-US" sz="1300" kern="1200" dirty="0"/>
            <a:t>Service</a:t>
          </a:r>
        </a:p>
      </dsp:txBody>
      <dsp:txXfrm>
        <a:off x="957677" y="1745159"/>
        <a:ext cx="795931" cy="79593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6.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7.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6D1BEE-1BCB-450F-877D-FF781DD520BC}" type="datetimeFigureOut">
              <a:rPr lang="bg-BG" smtClean="0"/>
              <a:t>21.11.2016 г.</a:t>
            </a:fld>
            <a:endParaRPr lang="bg-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046439-0C5C-4854-BC4A-9724804BD975}" type="slidenum">
              <a:rPr lang="bg-BG" smtClean="0"/>
              <a:t>‹#›</a:t>
            </a:fld>
            <a:endParaRPr lang="bg-BG"/>
          </a:p>
        </p:txBody>
      </p:sp>
    </p:spTree>
    <p:extLst>
      <p:ext uri="{BB962C8B-B14F-4D97-AF65-F5344CB8AC3E}">
        <p14:creationId xmlns:p14="http://schemas.microsoft.com/office/powerpoint/2010/main" val="4240337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container provide all these services and the component should not be aware of how they are implemented. It just uses them. This is called Inversion of control.</a:t>
            </a:r>
          </a:p>
          <a:p>
            <a:endParaRPr lang="en-US" baseline="0" dirty="0"/>
          </a:p>
          <a:p>
            <a:r>
              <a:rPr lang="en-US" baseline="0" dirty="0"/>
              <a:t>The container provides  managed environment which is holding and caring for the managed beans.</a:t>
            </a:r>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3</a:t>
            </a:fld>
            <a:endParaRPr lang="bg-BG"/>
          </a:p>
        </p:txBody>
      </p:sp>
    </p:spTree>
    <p:extLst>
      <p:ext uri="{BB962C8B-B14F-4D97-AF65-F5344CB8AC3E}">
        <p14:creationId xmlns:p14="http://schemas.microsoft.com/office/powerpoint/2010/main" val="2050211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21</a:t>
            </a:fld>
            <a:endParaRPr lang="bg-BG"/>
          </a:p>
        </p:txBody>
      </p:sp>
    </p:spTree>
    <p:extLst>
      <p:ext uri="{BB962C8B-B14F-4D97-AF65-F5344CB8AC3E}">
        <p14:creationId xmlns:p14="http://schemas.microsoft.com/office/powerpoint/2010/main" val="3252764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Qualifiers are created as standard Java annotations using</a:t>
            </a:r>
            <a:r>
              <a:rPr lang="en-US" baseline="0" dirty="0"/>
              <a:t> </a:t>
            </a:r>
            <a:r>
              <a:rPr lang="en-US" baseline="0" dirty="0" err="1"/>
              <a:t>java.lang.annotation</a:t>
            </a:r>
            <a:r>
              <a:rPr lang="en-US" baseline="0" dirty="0"/>
              <a:t> package with the additional Qualifier annotation.</a:t>
            </a:r>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26</a:t>
            </a:fld>
            <a:endParaRPr lang="bg-BG"/>
          </a:p>
        </p:txBody>
      </p:sp>
    </p:spTree>
    <p:extLst>
      <p:ext uri="{BB962C8B-B14F-4D97-AF65-F5344CB8AC3E}">
        <p14:creationId xmlns:p14="http://schemas.microsoft.com/office/powerpoint/2010/main" val="2653386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Qualifiers are created as standard Java annotations using</a:t>
            </a:r>
            <a:r>
              <a:rPr lang="en-US" baseline="0" dirty="0"/>
              <a:t> </a:t>
            </a:r>
            <a:r>
              <a:rPr lang="en-US" baseline="0" dirty="0" err="1"/>
              <a:t>java.lang.annotation</a:t>
            </a:r>
            <a:r>
              <a:rPr lang="en-US" baseline="0" dirty="0"/>
              <a:t> package with the additional Qualifier annotation.</a:t>
            </a:r>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27</a:t>
            </a:fld>
            <a:endParaRPr lang="bg-BG"/>
          </a:p>
        </p:txBody>
      </p:sp>
    </p:spTree>
    <p:extLst>
      <p:ext uri="{BB962C8B-B14F-4D97-AF65-F5344CB8AC3E}">
        <p14:creationId xmlns:p14="http://schemas.microsoft.com/office/powerpoint/2010/main" val="3061982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Qualifiers are created as standard Java annotations using</a:t>
            </a:r>
            <a:r>
              <a:rPr lang="en-US" baseline="0" dirty="0"/>
              <a:t> </a:t>
            </a:r>
            <a:r>
              <a:rPr lang="en-US" baseline="0" dirty="0" err="1"/>
              <a:t>java.lang.annotation</a:t>
            </a:r>
            <a:r>
              <a:rPr lang="en-US" baseline="0" dirty="0"/>
              <a:t> package with the additional Qualifier annotation.</a:t>
            </a:r>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28</a:t>
            </a:fld>
            <a:endParaRPr lang="bg-BG"/>
          </a:p>
        </p:txBody>
      </p:sp>
    </p:spTree>
    <p:extLst>
      <p:ext uri="{BB962C8B-B14F-4D97-AF65-F5344CB8AC3E}">
        <p14:creationId xmlns:p14="http://schemas.microsoft.com/office/powerpoint/2010/main" val="184677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Qualifiers are created as standard Java annotations using</a:t>
            </a:r>
            <a:r>
              <a:rPr lang="en-US" baseline="0" dirty="0"/>
              <a:t> </a:t>
            </a:r>
            <a:r>
              <a:rPr lang="en-US" baseline="0" dirty="0" err="1"/>
              <a:t>java.lang.annotation</a:t>
            </a:r>
            <a:r>
              <a:rPr lang="en-US" baseline="0" dirty="0"/>
              <a:t> package with the additional Qualifier annotation.</a:t>
            </a:r>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29</a:t>
            </a:fld>
            <a:endParaRPr lang="bg-BG"/>
          </a:p>
        </p:txBody>
      </p:sp>
    </p:spTree>
    <p:extLst>
      <p:ext uri="{BB962C8B-B14F-4D97-AF65-F5344CB8AC3E}">
        <p14:creationId xmlns:p14="http://schemas.microsoft.com/office/powerpoint/2010/main" val="1127165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31</a:t>
            </a:fld>
            <a:endParaRPr lang="bg-BG"/>
          </a:p>
        </p:txBody>
      </p:sp>
    </p:spTree>
    <p:extLst>
      <p:ext uri="{BB962C8B-B14F-4D97-AF65-F5344CB8AC3E}">
        <p14:creationId xmlns:p14="http://schemas.microsoft.com/office/powerpoint/2010/main" val="16823986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34</a:t>
            </a:fld>
            <a:endParaRPr lang="bg-BG"/>
          </a:p>
        </p:txBody>
      </p:sp>
    </p:spTree>
    <p:extLst>
      <p:ext uri="{BB962C8B-B14F-4D97-AF65-F5344CB8AC3E}">
        <p14:creationId xmlns:p14="http://schemas.microsoft.com/office/powerpoint/2010/main" val="21430175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35</a:t>
            </a:fld>
            <a:endParaRPr lang="bg-BG"/>
          </a:p>
        </p:txBody>
      </p:sp>
    </p:spTree>
    <p:extLst>
      <p:ext uri="{BB962C8B-B14F-4D97-AF65-F5344CB8AC3E}">
        <p14:creationId xmlns:p14="http://schemas.microsoft.com/office/powerpoint/2010/main" val="894322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36</a:t>
            </a:fld>
            <a:endParaRPr lang="bg-BG"/>
          </a:p>
        </p:txBody>
      </p:sp>
    </p:spTree>
    <p:extLst>
      <p:ext uri="{BB962C8B-B14F-4D97-AF65-F5344CB8AC3E}">
        <p14:creationId xmlns:p14="http://schemas.microsoft.com/office/powerpoint/2010/main" val="3543980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38</a:t>
            </a:fld>
            <a:endParaRPr lang="bg-BG"/>
          </a:p>
        </p:txBody>
      </p:sp>
    </p:spTree>
    <p:extLst>
      <p:ext uri="{BB962C8B-B14F-4D97-AF65-F5344CB8AC3E}">
        <p14:creationId xmlns:p14="http://schemas.microsoft.com/office/powerpoint/2010/main" val="1553117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CDI DI service provides concept</a:t>
            </a:r>
            <a:r>
              <a:rPr lang="en-US" baseline="0" dirty="0"/>
              <a:t> for loose coupling and strong typing. </a:t>
            </a:r>
          </a:p>
          <a:p>
            <a:endParaRPr lang="en-US" baseline="0" dirty="0"/>
          </a:p>
          <a:p>
            <a:r>
              <a:rPr lang="en-US" baseline="0" dirty="0"/>
              <a:t>The decoupling of the components is extended by Interceptors, Decorators, Event handling system and context management</a:t>
            </a:r>
          </a:p>
          <a:p>
            <a:endParaRPr lang="en-US" baseline="0" dirty="0"/>
          </a:p>
        </p:txBody>
      </p:sp>
      <p:sp>
        <p:nvSpPr>
          <p:cNvPr id="4" name="Slide Number Placeholder 3"/>
          <p:cNvSpPr>
            <a:spLocks noGrp="1"/>
          </p:cNvSpPr>
          <p:nvPr>
            <p:ph type="sldNum" sz="quarter" idx="10"/>
          </p:nvPr>
        </p:nvSpPr>
        <p:spPr/>
        <p:txBody>
          <a:bodyPr/>
          <a:lstStyle/>
          <a:p>
            <a:fld id="{55046439-0C5C-4854-BC4A-9724804BD975}" type="slidenum">
              <a:rPr lang="bg-BG" smtClean="0"/>
              <a:t>6</a:t>
            </a:fld>
            <a:endParaRPr lang="bg-BG"/>
          </a:p>
        </p:txBody>
      </p:sp>
    </p:spTree>
    <p:extLst>
      <p:ext uri="{BB962C8B-B14F-4D97-AF65-F5344CB8AC3E}">
        <p14:creationId xmlns:p14="http://schemas.microsoft.com/office/powerpoint/2010/main" val="17579691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39</a:t>
            </a:fld>
            <a:endParaRPr lang="bg-BG"/>
          </a:p>
        </p:txBody>
      </p:sp>
    </p:spTree>
    <p:extLst>
      <p:ext uri="{BB962C8B-B14F-4D97-AF65-F5344CB8AC3E}">
        <p14:creationId xmlns:p14="http://schemas.microsoft.com/office/powerpoint/2010/main" val="21324153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42</a:t>
            </a:fld>
            <a:endParaRPr lang="bg-BG"/>
          </a:p>
        </p:txBody>
      </p:sp>
    </p:spTree>
    <p:extLst>
      <p:ext uri="{BB962C8B-B14F-4D97-AF65-F5344CB8AC3E}">
        <p14:creationId xmlns:p14="http://schemas.microsoft.com/office/powerpoint/2010/main" val="19131304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43</a:t>
            </a:fld>
            <a:endParaRPr lang="bg-BG"/>
          </a:p>
        </p:txBody>
      </p:sp>
    </p:spTree>
    <p:extLst>
      <p:ext uri="{BB962C8B-B14F-4D97-AF65-F5344CB8AC3E}">
        <p14:creationId xmlns:p14="http://schemas.microsoft.com/office/powerpoint/2010/main" val="1001486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46</a:t>
            </a:fld>
            <a:endParaRPr lang="bg-BG"/>
          </a:p>
        </p:txBody>
      </p:sp>
    </p:spTree>
    <p:extLst>
      <p:ext uri="{BB962C8B-B14F-4D97-AF65-F5344CB8AC3E}">
        <p14:creationId xmlns:p14="http://schemas.microsoft.com/office/powerpoint/2010/main" val="11002757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47</a:t>
            </a:fld>
            <a:endParaRPr lang="bg-BG"/>
          </a:p>
        </p:txBody>
      </p:sp>
    </p:spTree>
    <p:extLst>
      <p:ext uri="{BB962C8B-B14F-4D97-AF65-F5344CB8AC3E}">
        <p14:creationId xmlns:p14="http://schemas.microsoft.com/office/powerpoint/2010/main" val="10280255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48</a:t>
            </a:fld>
            <a:endParaRPr lang="bg-BG"/>
          </a:p>
        </p:txBody>
      </p:sp>
    </p:spTree>
    <p:extLst>
      <p:ext uri="{BB962C8B-B14F-4D97-AF65-F5344CB8AC3E}">
        <p14:creationId xmlns:p14="http://schemas.microsoft.com/office/powerpoint/2010/main" val="23982946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49</a:t>
            </a:fld>
            <a:endParaRPr lang="bg-BG"/>
          </a:p>
        </p:txBody>
      </p:sp>
    </p:spTree>
    <p:extLst>
      <p:ext uri="{BB962C8B-B14F-4D97-AF65-F5344CB8AC3E}">
        <p14:creationId xmlns:p14="http://schemas.microsoft.com/office/powerpoint/2010/main" val="8542437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50</a:t>
            </a:fld>
            <a:endParaRPr lang="bg-BG"/>
          </a:p>
        </p:txBody>
      </p:sp>
    </p:spTree>
    <p:extLst>
      <p:ext uri="{BB962C8B-B14F-4D97-AF65-F5344CB8AC3E}">
        <p14:creationId xmlns:p14="http://schemas.microsoft.com/office/powerpoint/2010/main" val="19096315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know how to log a method entry we can isolate the code into an interceptor and</a:t>
            </a:r>
            <a:r>
              <a:rPr lang="en-US" baseline="0" dirty="0"/>
              <a:t> enable this interceptor for different beans.</a:t>
            </a:r>
          </a:p>
          <a:p>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51</a:t>
            </a:fld>
            <a:endParaRPr lang="bg-BG"/>
          </a:p>
        </p:txBody>
      </p:sp>
    </p:spTree>
    <p:extLst>
      <p:ext uri="{BB962C8B-B14F-4D97-AF65-F5344CB8AC3E}">
        <p14:creationId xmlns:p14="http://schemas.microsoft.com/office/powerpoint/2010/main" val="30388224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Interceptor binding is just</a:t>
            </a:r>
            <a:r>
              <a:rPr lang="en-US" baseline="0" dirty="0"/>
              <a:t> an annotation. It is similar to the Qualifiers.</a:t>
            </a:r>
          </a:p>
          <a:p>
            <a:endParaRPr lang="en-US" dirty="0"/>
          </a:p>
          <a:p>
            <a:r>
              <a:rPr lang="en-US" dirty="0"/>
              <a:t>The interceptor itself is a simple class which is annotated with @Interceptor annotation and predefined interceptor binding annotation.</a:t>
            </a:r>
          </a:p>
          <a:p>
            <a:endParaRPr lang="en-US" dirty="0"/>
          </a:p>
          <a:p>
            <a:r>
              <a:rPr lang="en-US" dirty="0"/>
              <a:t>The interceptor are CDI beans and can take advantage of CDI.</a:t>
            </a:r>
          </a:p>
          <a:p>
            <a:endParaRPr lang="en-US" dirty="0"/>
          </a:p>
          <a:p>
            <a:r>
              <a:rPr lang="en-US" dirty="0"/>
              <a:t>The</a:t>
            </a:r>
            <a:r>
              <a:rPr lang="en-US" baseline="0" dirty="0"/>
              <a:t> same Invocation Context is passed through all the chain of interceptors.</a:t>
            </a:r>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52</a:t>
            </a:fld>
            <a:endParaRPr lang="bg-BG"/>
          </a:p>
        </p:txBody>
      </p:sp>
    </p:spTree>
    <p:extLst>
      <p:ext uri="{BB962C8B-B14F-4D97-AF65-F5344CB8AC3E}">
        <p14:creationId xmlns:p14="http://schemas.microsoft.com/office/powerpoint/2010/main" val="3215181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CDI 1.0 was built on the </a:t>
            </a:r>
            <a:r>
              <a:rPr lang="en-US" dirty="0" err="1"/>
              <a:t>pricipes</a:t>
            </a:r>
            <a:r>
              <a:rPr lang="en-US" dirty="0"/>
              <a:t> of </a:t>
            </a:r>
            <a:r>
              <a:rPr lang="en-US" dirty="0" err="1"/>
              <a:t>Jboss</a:t>
            </a:r>
            <a:r>
              <a:rPr lang="en-US" baseline="0" dirty="0"/>
              <a:t> Seam</a:t>
            </a:r>
          </a:p>
          <a:p>
            <a:endParaRPr lang="en-US" baseline="0" dirty="0"/>
          </a:p>
          <a:p>
            <a:r>
              <a:rPr lang="en-US" baseline="0" dirty="0"/>
              <a:t>CDI 1.1 was released with some improvements.</a:t>
            </a:r>
          </a:p>
          <a:p>
            <a:r>
              <a:rPr lang="en-US" dirty="0"/>
              <a:t>CDI 1.2</a:t>
            </a:r>
            <a:r>
              <a:rPr lang="en-US" baseline="0" dirty="0"/>
              <a:t> is </a:t>
            </a:r>
            <a:r>
              <a:rPr lang="en-US" baseline="0" dirty="0" err="1"/>
              <a:t>maintanace</a:t>
            </a:r>
            <a:r>
              <a:rPr lang="en-US" baseline="0" dirty="0"/>
              <a:t> release</a:t>
            </a:r>
          </a:p>
          <a:p>
            <a:endParaRPr lang="en-US" baseline="0" dirty="0"/>
          </a:p>
          <a:p>
            <a:r>
              <a:rPr lang="en-US" baseline="0" dirty="0"/>
              <a:t>CDI 2.0 – Java EE 8 – major </a:t>
            </a:r>
            <a:r>
              <a:rPr lang="en-US" baseline="0" dirty="0" err="1"/>
              <a:t>improovements</a:t>
            </a:r>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7</a:t>
            </a:fld>
            <a:endParaRPr lang="bg-BG"/>
          </a:p>
        </p:txBody>
      </p:sp>
    </p:spTree>
    <p:extLst>
      <p:ext uri="{BB962C8B-B14F-4D97-AF65-F5344CB8AC3E}">
        <p14:creationId xmlns:p14="http://schemas.microsoft.com/office/powerpoint/2010/main" val="22753410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a:t>
            </a:r>
            <a:r>
              <a:rPr lang="en-US" baseline="0" dirty="0"/>
              <a:t> IC API each interceptor could get information for the call such as </a:t>
            </a:r>
          </a:p>
          <a:p>
            <a:r>
              <a:rPr lang="en-US" baseline="0" dirty="0"/>
              <a:t>Target class</a:t>
            </a:r>
          </a:p>
          <a:p>
            <a:r>
              <a:rPr lang="en-US" baseline="0" dirty="0"/>
              <a:t>Target method</a:t>
            </a:r>
          </a:p>
          <a:p>
            <a:r>
              <a:rPr lang="en-US" baseline="0" dirty="0"/>
              <a:t>Method parameters</a:t>
            </a:r>
          </a:p>
          <a:p>
            <a:endParaRPr lang="en-US" dirty="0"/>
          </a:p>
          <a:p>
            <a:r>
              <a:rPr lang="en-US" dirty="0"/>
              <a:t>Interceptors have to proceed the invocation to the next interceptor in the</a:t>
            </a:r>
            <a:r>
              <a:rPr lang="en-US" baseline="0" dirty="0"/>
              <a:t> chain.</a:t>
            </a:r>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53</a:t>
            </a:fld>
            <a:endParaRPr lang="bg-BG"/>
          </a:p>
        </p:txBody>
      </p:sp>
    </p:spTree>
    <p:extLst>
      <p:ext uri="{BB962C8B-B14F-4D97-AF65-F5344CB8AC3E}">
        <p14:creationId xmlns:p14="http://schemas.microsoft.com/office/powerpoint/2010/main" val="34182473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54</a:t>
            </a:fld>
            <a:endParaRPr lang="bg-BG"/>
          </a:p>
        </p:txBody>
      </p:sp>
    </p:spTree>
    <p:extLst>
      <p:ext uri="{BB962C8B-B14F-4D97-AF65-F5344CB8AC3E}">
        <p14:creationId xmlns:p14="http://schemas.microsoft.com/office/powerpoint/2010/main" val="34723186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55</a:t>
            </a:fld>
            <a:endParaRPr lang="bg-BG"/>
          </a:p>
        </p:txBody>
      </p:sp>
    </p:spTree>
    <p:extLst>
      <p:ext uri="{BB962C8B-B14F-4D97-AF65-F5344CB8AC3E}">
        <p14:creationId xmlns:p14="http://schemas.microsoft.com/office/powerpoint/2010/main" val="36557771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is to take a class and wrap it around another class. In this way when you call</a:t>
            </a:r>
            <a:r>
              <a:rPr lang="en-US" baseline="0" dirty="0"/>
              <a:t> a particular class you are always passing through the wrapper one (@decorator) before passing to the target one (@delegate)</a:t>
            </a:r>
          </a:p>
          <a:p>
            <a:endParaRPr lang="en-US" baseline="0" dirty="0"/>
          </a:p>
          <a:p>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57</a:t>
            </a:fld>
            <a:endParaRPr lang="bg-BG"/>
          </a:p>
        </p:txBody>
      </p:sp>
    </p:spTree>
    <p:extLst>
      <p:ext uri="{BB962C8B-B14F-4D97-AF65-F5344CB8AC3E}">
        <p14:creationId xmlns:p14="http://schemas.microsoft.com/office/powerpoint/2010/main" val="25685292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is to take a class and wrap it around another class. In this way when you call</a:t>
            </a:r>
            <a:r>
              <a:rPr lang="en-US" baseline="0" dirty="0"/>
              <a:t> a particular class you are always passing through the wrapper one (@decorator) before passing to the target one (@delegate)</a:t>
            </a:r>
          </a:p>
          <a:p>
            <a:endParaRPr lang="en-US" baseline="0" dirty="0"/>
          </a:p>
          <a:p>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58</a:t>
            </a:fld>
            <a:endParaRPr lang="bg-BG"/>
          </a:p>
        </p:txBody>
      </p:sp>
    </p:spTree>
    <p:extLst>
      <p:ext uri="{BB962C8B-B14F-4D97-AF65-F5344CB8AC3E}">
        <p14:creationId xmlns:p14="http://schemas.microsoft.com/office/powerpoint/2010/main" val="5285023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Purchase Order is created it call all the other services in order to inform them and call some methods in them. </a:t>
            </a:r>
          </a:p>
          <a:p>
            <a:endParaRPr lang="en-US" baseline="0" dirty="0"/>
          </a:p>
          <a:p>
            <a:r>
              <a:rPr lang="en-US" baseline="0" dirty="0"/>
              <a:t>If we want to add another service or change the logic of some of the existing ones we should change the code of Purchase order too.</a:t>
            </a:r>
          </a:p>
          <a:p>
            <a:endParaRPr lang="en-US" baseline="0" dirty="0"/>
          </a:p>
          <a:p>
            <a:r>
              <a:rPr lang="en-US" baseline="0" dirty="0"/>
              <a:t>DI Decouples by allowing the functionality of the injected bean to vary, but on the price of compile dependency.</a:t>
            </a:r>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59</a:t>
            </a:fld>
            <a:endParaRPr lang="bg-BG"/>
          </a:p>
        </p:txBody>
      </p:sp>
    </p:spTree>
    <p:extLst>
      <p:ext uri="{BB962C8B-B14F-4D97-AF65-F5344CB8AC3E}">
        <p14:creationId xmlns:p14="http://schemas.microsoft.com/office/powerpoint/2010/main" val="35961952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can decouple the services with no com-pile time dependency. </a:t>
            </a:r>
          </a:p>
          <a:p>
            <a:r>
              <a:rPr lang="en-US" baseline="0" dirty="0" err="1"/>
              <a:t>PurcahseOrder</a:t>
            </a:r>
            <a:r>
              <a:rPr lang="en-US" baseline="0" dirty="0"/>
              <a:t> Service fire an Event. It is not aware of woo will observe the event.</a:t>
            </a:r>
          </a:p>
          <a:p>
            <a:endParaRPr lang="en-US" baseline="0" dirty="0"/>
          </a:p>
          <a:p>
            <a:r>
              <a:rPr lang="en-US" baseline="0" dirty="0"/>
              <a:t>Other services can observe for the event and perform some business logic.</a:t>
            </a:r>
          </a:p>
          <a:p>
            <a:endParaRPr lang="en-US" baseline="0" dirty="0"/>
          </a:p>
          <a:p>
            <a:r>
              <a:rPr lang="en-US" baseline="0" dirty="0"/>
              <a:t>It is important to know that CDI events are not Asynchronous. That means they are partially blocking operation and when an event is fired the fire method should wait for all the observers to receive that event.</a:t>
            </a:r>
          </a:p>
          <a:p>
            <a:r>
              <a:rPr lang="en-US" baseline="0" dirty="0"/>
              <a:t>If an exception occurs in some of the observers the exception is rethrown by the fore method.</a:t>
            </a:r>
          </a:p>
          <a:p>
            <a:endParaRPr lang="en-US" baseline="0" dirty="0"/>
          </a:p>
          <a:p>
            <a:r>
              <a:rPr lang="en-US" baseline="0" dirty="0"/>
              <a:t>Another important thing is that there is no order. </a:t>
            </a:r>
          </a:p>
          <a:p>
            <a:r>
              <a:rPr lang="en-US" baseline="0" dirty="0"/>
              <a:t>Ordering is on the road map for CDI 2.0.</a:t>
            </a:r>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60</a:t>
            </a:fld>
            <a:endParaRPr lang="bg-BG"/>
          </a:p>
        </p:txBody>
      </p:sp>
    </p:spTree>
    <p:extLst>
      <p:ext uri="{BB962C8B-B14F-4D97-AF65-F5344CB8AC3E}">
        <p14:creationId xmlns:p14="http://schemas.microsoft.com/office/powerpoint/2010/main" val="2987176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JSR 346</a:t>
            </a:r>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8</a:t>
            </a:fld>
            <a:endParaRPr lang="bg-BG"/>
          </a:p>
        </p:txBody>
      </p:sp>
    </p:spTree>
    <p:extLst>
      <p:ext uri="{BB962C8B-B14F-4D97-AF65-F5344CB8AC3E}">
        <p14:creationId xmlns:p14="http://schemas.microsoft.com/office/powerpoint/2010/main" val="1197799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CDI</a:t>
            </a:r>
            <a:r>
              <a:rPr lang="en-US" baseline="0" dirty="0"/>
              <a:t> beans could almost every java object if the beans discovery mode is on.</a:t>
            </a:r>
          </a:p>
          <a:p>
            <a:endParaRPr lang="en-US" baseline="0" dirty="0"/>
          </a:p>
          <a:p>
            <a:r>
              <a:rPr lang="en-US" baseline="0" dirty="0"/>
              <a:t>Deployment descriptor is used to activate CDI container and to specify injection alternatives </a:t>
            </a:r>
            <a:r>
              <a:rPr lang="en-US" baseline="0" dirty="0" err="1"/>
              <a:t>intereptors</a:t>
            </a:r>
            <a:r>
              <a:rPr lang="en-US" baseline="0" dirty="0"/>
              <a:t> and so on.</a:t>
            </a:r>
          </a:p>
          <a:p>
            <a:endParaRPr lang="en-US" dirty="0"/>
          </a:p>
          <a:p>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10</a:t>
            </a:fld>
            <a:endParaRPr lang="bg-BG"/>
          </a:p>
        </p:txBody>
      </p:sp>
    </p:spTree>
    <p:extLst>
      <p:ext uri="{BB962C8B-B14F-4D97-AF65-F5344CB8AC3E}">
        <p14:creationId xmlns:p14="http://schemas.microsoft.com/office/powerpoint/2010/main" val="3030474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12</a:t>
            </a:fld>
            <a:endParaRPr lang="bg-BG"/>
          </a:p>
        </p:txBody>
      </p:sp>
    </p:spTree>
    <p:extLst>
      <p:ext uri="{BB962C8B-B14F-4D97-AF65-F5344CB8AC3E}">
        <p14:creationId xmlns:p14="http://schemas.microsoft.com/office/powerpoint/2010/main" val="4085803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Bussiness</a:t>
            </a:r>
            <a:r>
              <a:rPr lang="en-US" baseline="0" dirty="0"/>
              <a:t> model – this is the place were our data is represented as model which is directly communicating with the Enterprise information system – DB. Here is the place where JPA </a:t>
            </a:r>
            <a:r>
              <a:rPr lang="en-US" baseline="0" dirty="0" err="1"/>
              <a:t>entites</a:t>
            </a:r>
            <a:r>
              <a:rPr lang="en-US" baseline="0" dirty="0"/>
              <a:t> live and are mapped to DB. </a:t>
            </a:r>
          </a:p>
          <a:p>
            <a:r>
              <a:rPr lang="en-US" baseline="0" dirty="0"/>
              <a:t>JPA </a:t>
            </a:r>
            <a:r>
              <a:rPr lang="en-US" baseline="0" dirty="0" err="1"/>
              <a:t>entitites</a:t>
            </a:r>
            <a:r>
              <a:rPr lang="en-US" baseline="0" dirty="0"/>
              <a:t> cannot be treated as CDI Beans.</a:t>
            </a:r>
          </a:p>
          <a:p>
            <a:r>
              <a:rPr lang="en-US" baseline="0" dirty="0"/>
              <a:t>JPA </a:t>
            </a:r>
            <a:r>
              <a:rPr lang="en-US" baseline="0" dirty="0" err="1"/>
              <a:t>Entitiy</a:t>
            </a:r>
            <a:r>
              <a:rPr lang="en-US" baseline="0" dirty="0"/>
              <a:t> listeners are considered to be CDI beans – validation beans</a:t>
            </a:r>
          </a:p>
          <a:p>
            <a:r>
              <a:rPr lang="en-US" baseline="0" dirty="0"/>
              <a:t>Bean validation uses CDI.</a:t>
            </a:r>
          </a:p>
          <a:p>
            <a:endParaRPr lang="en-US" baseline="0" dirty="0"/>
          </a:p>
          <a:p>
            <a:r>
              <a:rPr lang="en-US" baseline="0" dirty="0" err="1"/>
              <a:t>Bussiness</a:t>
            </a:r>
            <a:r>
              <a:rPr lang="en-US" baseline="0" dirty="0"/>
              <a:t> layer is the most common place for CDI Usage. It can be used for injections decoration, interceptions and so on.</a:t>
            </a:r>
          </a:p>
          <a:p>
            <a:endParaRPr lang="en-US" baseline="0" dirty="0"/>
          </a:p>
          <a:p>
            <a:r>
              <a:rPr lang="en-US" baseline="0" dirty="0"/>
              <a:t>Presentation layer- JSF is backend technology that use baked beans to render HTML. The baked beans are bounded into the JSF pages with CDI annotations</a:t>
            </a:r>
          </a:p>
          <a:p>
            <a:endParaRPr lang="en-US" baseline="0" dirty="0"/>
          </a:p>
          <a:p>
            <a:r>
              <a:rPr lang="en-US" baseline="0" dirty="0"/>
              <a:t>On client side CDI cannot be used unless it is a native application.</a:t>
            </a:r>
          </a:p>
          <a:p>
            <a:endParaRPr lang="en-US" baseline="0" dirty="0"/>
          </a:p>
          <a:p>
            <a:r>
              <a:rPr lang="en-US" baseline="0" dirty="0"/>
              <a:t>Interoperability layer – JAX-WS –SOAP and JAX-RS REST both can use CDI.</a:t>
            </a:r>
          </a:p>
          <a:p>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14</a:t>
            </a:fld>
            <a:endParaRPr lang="bg-BG"/>
          </a:p>
        </p:txBody>
      </p:sp>
    </p:spTree>
    <p:extLst>
      <p:ext uri="{BB962C8B-B14F-4D97-AF65-F5344CB8AC3E}">
        <p14:creationId xmlns:p14="http://schemas.microsoft.com/office/powerpoint/2010/main" val="4262309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15</a:t>
            </a:fld>
            <a:endParaRPr lang="bg-BG"/>
          </a:p>
        </p:txBody>
      </p:sp>
    </p:spTree>
    <p:extLst>
      <p:ext uri="{BB962C8B-B14F-4D97-AF65-F5344CB8AC3E}">
        <p14:creationId xmlns:p14="http://schemas.microsoft.com/office/powerpoint/2010/main" val="3724079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5046439-0C5C-4854-BC4A-9724804BD975}" type="slidenum">
              <a:rPr lang="bg-BG" smtClean="0"/>
              <a:t>19</a:t>
            </a:fld>
            <a:endParaRPr lang="bg-BG"/>
          </a:p>
        </p:txBody>
      </p:sp>
    </p:spTree>
    <p:extLst>
      <p:ext uri="{BB962C8B-B14F-4D97-AF65-F5344CB8AC3E}">
        <p14:creationId xmlns:p14="http://schemas.microsoft.com/office/powerpoint/2010/main" val="6000502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19DCE41-8A43-49FD-85C7-946455FBDC7E}" type="datetimeFigureOut">
              <a:rPr lang="bg-BG" smtClean="0"/>
              <a:t>21.11.2016 г.</a:t>
            </a:fld>
            <a:endParaRPr lang="bg-BG"/>
          </a:p>
        </p:txBody>
      </p:sp>
      <p:sp>
        <p:nvSpPr>
          <p:cNvPr id="5" name="Footer Placeholder 4"/>
          <p:cNvSpPr>
            <a:spLocks noGrp="1"/>
          </p:cNvSpPr>
          <p:nvPr>
            <p:ph type="ftr" sz="quarter" idx="11"/>
          </p:nvPr>
        </p:nvSpPr>
        <p:spPr>
          <a:xfrm>
            <a:off x="1371600" y="4323845"/>
            <a:ext cx="6400800" cy="365125"/>
          </a:xfrm>
        </p:spPr>
        <p:txBody>
          <a:bodyPr/>
          <a:lstStyle/>
          <a:p>
            <a:endParaRPr lang="bg-BG"/>
          </a:p>
        </p:txBody>
      </p:sp>
      <p:sp>
        <p:nvSpPr>
          <p:cNvPr id="6" name="Slide Number Placeholder 5"/>
          <p:cNvSpPr>
            <a:spLocks noGrp="1"/>
          </p:cNvSpPr>
          <p:nvPr>
            <p:ph type="sldNum" sz="quarter" idx="12"/>
          </p:nvPr>
        </p:nvSpPr>
        <p:spPr>
          <a:xfrm>
            <a:off x="8077200" y="1430866"/>
            <a:ext cx="2743200" cy="365125"/>
          </a:xfrm>
        </p:spPr>
        <p:txBody>
          <a:bodyPr/>
          <a:lstStyle/>
          <a:p>
            <a:fld id="{20D36172-9C0E-4EC7-96D2-0B8C715D7C16}" type="slidenum">
              <a:rPr lang="bg-BG" smtClean="0"/>
              <a:t>‹#›</a:t>
            </a:fld>
            <a:endParaRPr lang="bg-BG"/>
          </a:p>
        </p:txBody>
      </p:sp>
    </p:spTree>
    <p:extLst>
      <p:ext uri="{BB962C8B-B14F-4D97-AF65-F5344CB8AC3E}">
        <p14:creationId xmlns:p14="http://schemas.microsoft.com/office/powerpoint/2010/main" val="6151079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9DCE41-8A43-49FD-85C7-946455FBDC7E}" type="datetimeFigureOut">
              <a:rPr lang="bg-BG" smtClean="0"/>
              <a:t>21.11.2016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20D36172-9C0E-4EC7-96D2-0B8C715D7C16}" type="slidenum">
              <a:rPr lang="bg-BG" smtClean="0"/>
              <a:t>‹#›</a:t>
            </a:fld>
            <a:endParaRPr lang="bg-BG"/>
          </a:p>
        </p:txBody>
      </p:sp>
    </p:spTree>
    <p:extLst>
      <p:ext uri="{BB962C8B-B14F-4D97-AF65-F5344CB8AC3E}">
        <p14:creationId xmlns:p14="http://schemas.microsoft.com/office/powerpoint/2010/main" val="11451547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19DCE41-8A43-49FD-85C7-946455FBDC7E}" type="datetimeFigureOut">
              <a:rPr lang="bg-BG" smtClean="0"/>
              <a:t>21.11.2016 г.</a:t>
            </a:fld>
            <a:endParaRPr lang="bg-BG"/>
          </a:p>
        </p:txBody>
      </p:sp>
      <p:sp>
        <p:nvSpPr>
          <p:cNvPr id="6" name="Footer Placeholder 5"/>
          <p:cNvSpPr>
            <a:spLocks noGrp="1"/>
          </p:cNvSpPr>
          <p:nvPr>
            <p:ph type="ftr" sz="quarter" idx="11"/>
          </p:nvPr>
        </p:nvSpPr>
        <p:spPr>
          <a:xfrm>
            <a:off x="685800" y="379941"/>
            <a:ext cx="6991492" cy="365125"/>
          </a:xfrm>
        </p:spPr>
        <p:txBody>
          <a:bodyPr/>
          <a:lstStyle/>
          <a:p>
            <a:endParaRPr lang="bg-BG"/>
          </a:p>
        </p:txBody>
      </p:sp>
      <p:sp>
        <p:nvSpPr>
          <p:cNvPr id="7" name="Slide Number Placeholder 6"/>
          <p:cNvSpPr>
            <a:spLocks noGrp="1"/>
          </p:cNvSpPr>
          <p:nvPr>
            <p:ph type="sldNum" sz="quarter" idx="12"/>
          </p:nvPr>
        </p:nvSpPr>
        <p:spPr>
          <a:xfrm>
            <a:off x="10862452" y="381000"/>
            <a:ext cx="643748" cy="365125"/>
          </a:xfrm>
        </p:spPr>
        <p:txBody>
          <a:bodyPr/>
          <a:lstStyle/>
          <a:p>
            <a:fld id="{20D36172-9C0E-4EC7-96D2-0B8C715D7C16}" type="slidenum">
              <a:rPr lang="bg-BG" smtClean="0"/>
              <a:t>‹#›</a:t>
            </a:fld>
            <a:endParaRPr lang="bg-BG"/>
          </a:p>
        </p:txBody>
      </p:sp>
    </p:spTree>
    <p:extLst>
      <p:ext uri="{BB962C8B-B14F-4D97-AF65-F5344CB8AC3E}">
        <p14:creationId xmlns:p14="http://schemas.microsoft.com/office/powerpoint/2010/main" val="35144881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19DCE41-8A43-49FD-85C7-946455FBDC7E}" type="datetimeFigureOut">
              <a:rPr lang="bg-BG" smtClean="0"/>
              <a:t>21.11.2016 г.</a:t>
            </a:fld>
            <a:endParaRPr lang="bg-BG"/>
          </a:p>
        </p:txBody>
      </p:sp>
      <p:sp>
        <p:nvSpPr>
          <p:cNvPr id="6" name="Footer Placeholder 5"/>
          <p:cNvSpPr>
            <a:spLocks noGrp="1"/>
          </p:cNvSpPr>
          <p:nvPr>
            <p:ph type="ftr" sz="quarter" idx="11"/>
          </p:nvPr>
        </p:nvSpPr>
        <p:spPr>
          <a:xfrm>
            <a:off x="685800" y="379941"/>
            <a:ext cx="6991492" cy="365125"/>
          </a:xfrm>
        </p:spPr>
        <p:txBody>
          <a:bodyPr/>
          <a:lstStyle/>
          <a:p>
            <a:endParaRPr lang="bg-BG"/>
          </a:p>
        </p:txBody>
      </p:sp>
      <p:sp>
        <p:nvSpPr>
          <p:cNvPr id="7" name="Slide Number Placeholder 6"/>
          <p:cNvSpPr>
            <a:spLocks noGrp="1"/>
          </p:cNvSpPr>
          <p:nvPr>
            <p:ph type="sldNum" sz="quarter" idx="12"/>
          </p:nvPr>
        </p:nvSpPr>
        <p:spPr>
          <a:xfrm>
            <a:off x="10862452" y="381000"/>
            <a:ext cx="643748" cy="365125"/>
          </a:xfrm>
        </p:spPr>
        <p:txBody>
          <a:bodyPr/>
          <a:lstStyle/>
          <a:p>
            <a:fld id="{20D36172-9C0E-4EC7-96D2-0B8C715D7C16}" type="slidenum">
              <a:rPr lang="bg-BG" smtClean="0"/>
              <a:t>‹#›</a:t>
            </a:fld>
            <a:endParaRPr lang="bg-BG"/>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518174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19DCE41-8A43-49FD-85C7-946455FBDC7E}" type="datetimeFigureOut">
              <a:rPr lang="bg-BG" smtClean="0"/>
              <a:t>21.11.2016 г.</a:t>
            </a:fld>
            <a:endParaRPr lang="bg-BG"/>
          </a:p>
        </p:txBody>
      </p:sp>
      <p:sp>
        <p:nvSpPr>
          <p:cNvPr id="6" name="Footer Placeholder 5"/>
          <p:cNvSpPr>
            <a:spLocks noGrp="1"/>
          </p:cNvSpPr>
          <p:nvPr>
            <p:ph type="ftr" sz="quarter" idx="11"/>
          </p:nvPr>
        </p:nvSpPr>
        <p:spPr>
          <a:xfrm>
            <a:off x="685800" y="378883"/>
            <a:ext cx="6991492" cy="365125"/>
          </a:xfrm>
        </p:spPr>
        <p:txBody>
          <a:bodyPr/>
          <a:lstStyle/>
          <a:p>
            <a:endParaRPr lang="bg-BG"/>
          </a:p>
        </p:txBody>
      </p:sp>
      <p:sp>
        <p:nvSpPr>
          <p:cNvPr id="7" name="Slide Number Placeholder 6"/>
          <p:cNvSpPr>
            <a:spLocks noGrp="1"/>
          </p:cNvSpPr>
          <p:nvPr>
            <p:ph type="sldNum" sz="quarter" idx="12"/>
          </p:nvPr>
        </p:nvSpPr>
        <p:spPr>
          <a:xfrm>
            <a:off x="10862452" y="381000"/>
            <a:ext cx="643748" cy="365125"/>
          </a:xfrm>
        </p:spPr>
        <p:txBody>
          <a:bodyPr/>
          <a:lstStyle/>
          <a:p>
            <a:fld id="{20D36172-9C0E-4EC7-96D2-0B8C715D7C16}" type="slidenum">
              <a:rPr lang="bg-BG" smtClean="0"/>
              <a:t>‹#›</a:t>
            </a:fld>
            <a:endParaRPr lang="bg-BG"/>
          </a:p>
        </p:txBody>
      </p:sp>
    </p:spTree>
    <p:extLst>
      <p:ext uri="{BB962C8B-B14F-4D97-AF65-F5344CB8AC3E}">
        <p14:creationId xmlns:p14="http://schemas.microsoft.com/office/powerpoint/2010/main" val="27368324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19DCE41-8A43-49FD-85C7-946455FBDC7E}" type="datetimeFigureOut">
              <a:rPr lang="bg-BG" smtClean="0"/>
              <a:t>21.11.2016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20D36172-9C0E-4EC7-96D2-0B8C715D7C16}" type="slidenum">
              <a:rPr lang="bg-BG" smtClean="0"/>
              <a:t>‹#›</a:t>
            </a:fld>
            <a:endParaRPr lang="bg-BG"/>
          </a:p>
        </p:txBody>
      </p:sp>
    </p:spTree>
    <p:extLst>
      <p:ext uri="{BB962C8B-B14F-4D97-AF65-F5344CB8AC3E}">
        <p14:creationId xmlns:p14="http://schemas.microsoft.com/office/powerpoint/2010/main" val="35388988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19DCE41-8A43-49FD-85C7-946455FBDC7E}" type="datetimeFigureOut">
              <a:rPr lang="bg-BG" smtClean="0"/>
              <a:t>21.11.2016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20D36172-9C0E-4EC7-96D2-0B8C715D7C16}" type="slidenum">
              <a:rPr lang="bg-BG" smtClean="0"/>
              <a:t>‹#›</a:t>
            </a:fld>
            <a:endParaRPr lang="bg-BG"/>
          </a:p>
        </p:txBody>
      </p:sp>
    </p:spTree>
    <p:extLst>
      <p:ext uri="{BB962C8B-B14F-4D97-AF65-F5344CB8AC3E}">
        <p14:creationId xmlns:p14="http://schemas.microsoft.com/office/powerpoint/2010/main" val="21890963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9DCE41-8A43-49FD-85C7-946455FBDC7E}" type="datetimeFigureOut">
              <a:rPr lang="bg-BG" smtClean="0"/>
              <a:t>21.11.2016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20D36172-9C0E-4EC7-96D2-0B8C715D7C16}" type="slidenum">
              <a:rPr lang="bg-BG" smtClean="0"/>
              <a:t>‹#›</a:t>
            </a:fld>
            <a:endParaRPr lang="bg-BG"/>
          </a:p>
        </p:txBody>
      </p:sp>
    </p:spTree>
    <p:extLst>
      <p:ext uri="{BB962C8B-B14F-4D97-AF65-F5344CB8AC3E}">
        <p14:creationId xmlns:p14="http://schemas.microsoft.com/office/powerpoint/2010/main" val="28052107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19DCE41-8A43-49FD-85C7-946455FBDC7E}" type="datetimeFigureOut">
              <a:rPr lang="bg-BG" smtClean="0"/>
              <a:t>21.11.2016 г.</a:t>
            </a:fld>
            <a:endParaRPr lang="bg-BG"/>
          </a:p>
        </p:txBody>
      </p:sp>
      <p:sp>
        <p:nvSpPr>
          <p:cNvPr id="5" name="Footer Placeholder 4"/>
          <p:cNvSpPr>
            <a:spLocks noGrp="1"/>
          </p:cNvSpPr>
          <p:nvPr>
            <p:ph type="ftr" sz="quarter" idx="11"/>
          </p:nvPr>
        </p:nvSpPr>
        <p:spPr>
          <a:xfrm>
            <a:off x="685800" y="381000"/>
            <a:ext cx="6991492" cy="365125"/>
          </a:xfrm>
        </p:spPr>
        <p:txBody>
          <a:bodyPr/>
          <a:lstStyle/>
          <a:p>
            <a:endParaRPr lang="bg-BG"/>
          </a:p>
        </p:txBody>
      </p:sp>
      <p:sp>
        <p:nvSpPr>
          <p:cNvPr id="6" name="Slide Number Placeholder 5"/>
          <p:cNvSpPr>
            <a:spLocks noGrp="1"/>
          </p:cNvSpPr>
          <p:nvPr>
            <p:ph type="sldNum" sz="quarter" idx="12"/>
          </p:nvPr>
        </p:nvSpPr>
        <p:spPr>
          <a:xfrm>
            <a:off x="10862452" y="381000"/>
            <a:ext cx="643748" cy="365125"/>
          </a:xfrm>
        </p:spPr>
        <p:txBody>
          <a:bodyPr/>
          <a:lstStyle/>
          <a:p>
            <a:fld id="{20D36172-9C0E-4EC7-96D2-0B8C715D7C16}" type="slidenum">
              <a:rPr lang="bg-BG" smtClean="0"/>
              <a:t>‹#›</a:t>
            </a:fld>
            <a:endParaRPr lang="bg-BG"/>
          </a:p>
        </p:txBody>
      </p:sp>
    </p:spTree>
    <p:extLst>
      <p:ext uri="{BB962C8B-B14F-4D97-AF65-F5344CB8AC3E}">
        <p14:creationId xmlns:p14="http://schemas.microsoft.com/office/powerpoint/2010/main" val="33694024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9DCE41-8A43-49FD-85C7-946455FBDC7E}" type="datetimeFigureOut">
              <a:rPr lang="bg-BG" smtClean="0"/>
              <a:t>21.11.2016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20D36172-9C0E-4EC7-96D2-0B8C715D7C16}" type="slidenum">
              <a:rPr lang="bg-BG" smtClean="0"/>
              <a:t>‹#›</a:t>
            </a:fld>
            <a:endParaRPr lang="bg-BG"/>
          </a:p>
        </p:txBody>
      </p:sp>
    </p:spTree>
    <p:extLst>
      <p:ext uri="{BB962C8B-B14F-4D97-AF65-F5344CB8AC3E}">
        <p14:creationId xmlns:p14="http://schemas.microsoft.com/office/powerpoint/2010/main" val="22127682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19DCE41-8A43-49FD-85C7-946455FBDC7E}" type="datetimeFigureOut">
              <a:rPr lang="bg-BG" smtClean="0"/>
              <a:t>21.11.2016 г.</a:t>
            </a:fld>
            <a:endParaRPr lang="bg-BG"/>
          </a:p>
        </p:txBody>
      </p:sp>
      <p:sp>
        <p:nvSpPr>
          <p:cNvPr id="5" name="Footer Placeholder 4"/>
          <p:cNvSpPr>
            <a:spLocks noGrp="1"/>
          </p:cNvSpPr>
          <p:nvPr>
            <p:ph type="ftr" sz="quarter" idx="11"/>
          </p:nvPr>
        </p:nvSpPr>
        <p:spPr>
          <a:xfrm>
            <a:off x="685800" y="381001"/>
            <a:ext cx="6991492" cy="364065"/>
          </a:xfrm>
        </p:spPr>
        <p:txBody>
          <a:bodyPr/>
          <a:lstStyle/>
          <a:p>
            <a:endParaRPr lang="bg-BG"/>
          </a:p>
        </p:txBody>
      </p:sp>
      <p:sp>
        <p:nvSpPr>
          <p:cNvPr id="6" name="Slide Number Placeholder 5"/>
          <p:cNvSpPr>
            <a:spLocks noGrp="1"/>
          </p:cNvSpPr>
          <p:nvPr>
            <p:ph type="sldNum" sz="quarter" idx="12"/>
          </p:nvPr>
        </p:nvSpPr>
        <p:spPr>
          <a:xfrm>
            <a:off x="10862452" y="381000"/>
            <a:ext cx="643748" cy="365125"/>
          </a:xfrm>
        </p:spPr>
        <p:txBody>
          <a:bodyPr/>
          <a:lstStyle/>
          <a:p>
            <a:fld id="{20D36172-9C0E-4EC7-96D2-0B8C715D7C16}" type="slidenum">
              <a:rPr lang="bg-BG" smtClean="0"/>
              <a:t>‹#›</a:t>
            </a:fld>
            <a:endParaRPr lang="bg-BG"/>
          </a:p>
        </p:txBody>
      </p:sp>
    </p:spTree>
    <p:extLst>
      <p:ext uri="{BB962C8B-B14F-4D97-AF65-F5344CB8AC3E}">
        <p14:creationId xmlns:p14="http://schemas.microsoft.com/office/powerpoint/2010/main" val="33035631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9DCE41-8A43-49FD-85C7-946455FBDC7E}" type="datetimeFigureOut">
              <a:rPr lang="bg-BG" smtClean="0"/>
              <a:t>21.11.2016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20D36172-9C0E-4EC7-96D2-0B8C715D7C16}" type="slidenum">
              <a:rPr lang="bg-BG" smtClean="0"/>
              <a:t>‹#›</a:t>
            </a:fld>
            <a:endParaRPr lang="bg-BG"/>
          </a:p>
        </p:txBody>
      </p:sp>
    </p:spTree>
    <p:extLst>
      <p:ext uri="{BB962C8B-B14F-4D97-AF65-F5344CB8AC3E}">
        <p14:creationId xmlns:p14="http://schemas.microsoft.com/office/powerpoint/2010/main" val="32491406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9DCE41-8A43-49FD-85C7-946455FBDC7E}" type="datetimeFigureOut">
              <a:rPr lang="bg-BG" smtClean="0"/>
              <a:t>21.11.2016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20D36172-9C0E-4EC7-96D2-0B8C715D7C16}" type="slidenum">
              <a:rPr lang="bg-BG" smtClean="0"/>
              <a:t>‹#›</a:t>
            </a:fld>
            <a:endParaRPr lang="bg-BG"/>
          </a:p>
        </p:txBody>
      </p:sp>
    </p:spTree>
    <p:extLst>
      <p:ext uri="{BB962C8B-B14F-4D97-AF65-F5344CB8AC3E}">
        <p14:creationId xmlns:p14="http://schemas.microsoft.com/office/powerpoint/2010/main" val="15193824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9DCE41-8A43-49FD-85C7-946455FBDC7E}" type="datetimeFigureOut">
              <a:rPr lang="bg-BG" smtClean="0"/>
              <a:t>21.11.2016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20D36172-9C0E-4EC7-96D2-0B8C715D7C16}" type="slidenum">
              <a:rPr lang="bg-BG" smtClean="0"/>
              <a:t>‹#›</a:t>
            </a:fld>
            <a:endParaRPr lang="bg-BG"/>
          </a:p>
        </p:txBody>
      </p:sp>
    </p:spTree>
    <p:extLst>
      <p:ext uri="{BB962C8B-B14F-4D97-AF65-F5344CB8AC3E}">
        <p14:creationId xmlns:p14="http://schemas.microsoft.com/office/powerpoint/2010/main" val="4225724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9DCE41-8A43-49FD-85C7-946455FBDC7E}" type="datetimeFigureOut">
              <a:rPr lang="bg-BG" smtClean="0"/>
              <a:t>21.11.2016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20D36172-9C0E-4EC7-96D2-0B8C715D7C16}" type="slidenum">
              <a:rPr lang="bg-BG" smtClean="0"/>
              <a:t>‹#›</a:t>
            </a:fld>
            <a:endParaRPr lang="bg-BG"/>
          </a:p>
        </p:txBody>
      </p:sp>
    </p:spTree>
    <p:extLst>
      <p:ext uri="{BB962C8B-B14F-4D97-AF65-F5344CB8AC3E}">
        <p14:creationId xmlns:p14="http://schemas.microsoft.com/office/powerpoint/2010/main" val="31840848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9DCE41-8A43-49FD-85C7-946455FBDC7E}" type="datetimeFigureOut">
              <a:rPr lang="bg-BG" smtClean="0"/>
              <a:t>21.11.2016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20D36172-9C0E-4EC7-96D2-0B8C715D7C16}" type="slidenum">
              <a:rPr lang="bg-BG" smtClean="0"/>
              <a:t>‹#›</a:t>
            </a:fld>
            <a:endParaRPr lang="bg-BG"/>
          </a:p>
        </p:txBody>
      </p:sp>
    </p:spTree>
    <p:extLst>
      <p:ext uri="{BB962C8B-B14F-4D97-AF65-F5344CB8AC3E}">
        <p14:creationId xmlns:p14="http://schemas.microsoft.com/office/powerpoint/2010/main" val="42589386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9DCE41-8A43-49FD-85C7-946455FBDC7E}" type="datetimeFigureOut">
              <a:rPr lang="bg-BG" smtClean="0"/>
              <a:t>21.11.2016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20D36172-9C0E-4EC7-96D2-0B8C715D7C16}" type="slidenum">
              <a:rPr lang="bg-BG" smtClean="0"/>
              <a:t>‹#›</a:t>
            </a:fld>
            <a:endParaRPr lang="bg-BG"/>
          </a:p>
        </p:txBody>
      </p:sp>
    </p:spTree>
    <p:extLst>
      <p:ext uri="{BB962C8B-B14F-4D97-AF65-F5344CB8AC3E}">
        <p14:creationId xmlns:p14="http://schemas.microsoft.com/office/powerpoint/2010/main" val="23753346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19DCE41-8A43-49FD-85C7-946455FBDC7E}" type="datetimeFigureOut">
              <a:rPr lang="bg-BG" smtClean="0"/>
              <a:t>21.11.2016 г.</a:t>
            </a:fld>
            <a:endParaRPr lang="bg-BG"/>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0D36172-9C0E-4EC7-96D2-0B8C715D7C16}" type="slidenum">
              <a:rPr lang="bg-BG" smtClean="0"/>
              <a:t>‹#›</a:t>
            </a:fld>
            <a:endParaRPr lang="bg-BG"/>
          </a:p>
        </p:txBody>
      </p:sp>
    </p:spTree>
    <p:extLst>
      <p:ext uri="{BB962C8B-B14F-4D97-AF65-F5344CB8AC3E}">
        <p14:creationId xmlns:p14="http://schemas.microsoft.com/office/powerpoint/2010/main" val="991620475"/>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CDI 1.1</a:t>
            </a:r>
            <a:endParaRPr lang="bg-BG" dirty="0"/>
          </a:p>
        </p:txBody>
      </p:sp>
      <p:sp>
        <p:nvSpPr>
          <p:cNvPr id="3" name="Subtitle 2"/>
          <p:cNvSpPr>
            <a:spLocks noGrp="1"/>
          </p:cNvSpPr>
          <p:nvPr>
            <p:ph type="subTitle" idx="1"/>
          </p:nvPr>
        </p:nvSpPr>
        <p:spPr/>
        <p:txBody>
          <a:bodyPr/>
          <a:lstStyle/>
          <a:p>
            <a:r>
              <a:rPr lang="en-US" dirty="0"/>
              <a:t>Context Dependency Injection 1.1</a:t>
            </a:r>
            <a:endParaRPr lang="bg-BG" dirty="0"/>
          </a:p>
        </p:txBody>
      </p:sp>
      <p:sp>
        <p:nvSpPr>
          <p:cNvPr id="4" name="TextBox 3"/>
          <p:cNvSpPr txBox="1"/>
          <p:nvPr/>
        </p:nvSpPr>
        <p:spPr>
          <a:xfrm>
            <a:off x="10317769" y="6488668"/>
            <a:ext cx="1874231" cy="369332"/>
          </a:xfrm>
          <a:prstGeom prst="rect">
            <a:avLst/>
          </a:prstGeom>
          <a:noFill/>
        </p:spPr>
        <p:txBody>
          <a:bodyPr wrap="none" rtlCol="0">
            <a:spAutoFit/>
          </a:bodyPr>
          <a:lstStyle/>
          <a:p>
            <a:r>
              <a:rPr lang="en-US" dirty="0"/>
              <a:t>Stefan </a:t>
            </a:r>
            <a:r>
              <a:rPr lang="en-US" dirty="0" err="1"/>
              <a:t>Chuklev</a:t>
            </a:r>
            <a:endParaRPr lang="bg-BG" dirty="0"/>
          </a:p>
        </p:txBody>
      </p:sp>
    </p:spTree>
    <p:extLst>
      <p:ext uri="{BB962C8B-B14F-4D97-AF65-F5344CB8AC3E}">
        <p14:creationId xmlns:p14="http://schemas.microsoft.com/office/powerpoint/2010/main" val="34444435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Cdi</a:t>
            </a:r>
            <a:r>
              <a:rPr lang="en-US" dirty="0"/>
              <a:t> Components</a:t>
            </a:r>
            <a:endParaRPr lang="bg-BG" dirty="0"/>
          </a:p>
        </p:txBody>
      </p:sp>
      <p:sp>
        <p:nvSpPr>
          <p:cNvPr id="3" name="Content Placeholder 2"/>
          <p:cNvSpPr>
            <a:spLocks noGrp="1"/>
          </p:cNvSpPr>
          <p:nvPr>
            <p:ph idx="1"/>
          </p:nvPr>
        </p:nvSpPr>
        <p:spPr/>
        <p:txBody>
          <a:bodyPr/>
          <a:lstStyle/>
          <a:p>
            <a:r>
              <a:rPr lang="en-US" dirty="0"/>
              <a:t>CDI Beans</a:t>
            </a:r>
          </a:p>
          <a:p>
            <a:pPr lvl="1"/>
            <a:r>
              <a:rPr lang="en-US" dirty="0"/>
              <a:t>Almost every java object</a:t>
            </a:r>
          </a:p>
          <a:p>
            <a:pPr lvl="1"/>
            <a:r>
              <a:rPr lang="en-US" dirty="0"/>
              <a:t>Simple POJOs with Default constructor</a:t>
            </a:r>
          </a:p>
          <a:p>
            <a:pPr lvl="1"/>
            <a:r>
              <a:rPr lang="en-US" dirty="0"/>
              <a:t>Can but does not to implement or extend specific classes and interfaces</a:t>
            </a:r>
          </a:p>
          <a:p>
            <a:r>
              <a:rPr lang="en-US" dirty="0"/>
              <a:t>Deployment Descriptor</a:t>
            </a:r>
          </a:p>
          <a:p>
            <a:pPr lvl="1"/>
            <a:r>
              <a:rPr lang="en-US" dirty="0"/>
              <a:t>beans.xml</a:t>
            </a:r>
          </a:p>
          <a:p>
            <a:pPr lvl="1"/>
            <a:r>
              <a:rPr lang="en-US" dirty="0" err="1"/>
              <a:t>src</a:t>
            </a:r>
            <a:r>
              <a:rPr lang="en-US" dirty="0"/>
              <a:t>/main/resources/META-INF</a:t>
            </a:r>
          </a:p>
          <a:p>
            <a:pPr lvl="1"/>
            <a:endParaRPr lang="en-US" dirty="0"/>
          </a:p>
        </p:txBody>
      </p:sp>
      <p:sp>
        <p:nvSpPr>
          <p:cNvPr id="4" name="TextBox 3"/>
          <p:cNvSpPr txBox="1"/>
          <p:nvPr/>
        </p:nvSpPr>
        <p:spPr>
          <a:xfrm>
            <a:off x="685800" y="5049134"/>
            <a:ext cx="10820400" cy="116955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1400" dirty="0"/>
              <a:t>&lt;beans </a:t>
            </a:r>
            <a:r>
              <a:rPr lang="en-US" sz="1400" dirty="0" err="1"/>
              <a:t>xmlns</a:t>
            </a:r>
            <a:r>
              <a:rPr lang="en-US" sz="1400" dirty="0"/>
              <a:t>=</a:t>
            </a:r>
            <a:r>
              <a:rPr lang="en-US" sz="1400" i="1" dirty="0"/>
              <a:t>"http://xmlns.jcp.org/xml/ns/</a:t>
            </a:r>
            <a:r>
              <a:rPr lang="en-US" sz="1400" i="1" dirty="0" err="1"/>
              <a:t>javaee</a:t>
            </a:r>
            <a:r>
              <a:rPr lang="en-US" sz="1400" i="1" dirty="0"/>
              <a:t>"</a:t>
            </a:r>
          </a:p>
          <a:p>
            <a:r>
              <a:rPr lang="en-US" sz="1400" dirty="0"/>
              <a:t>       </a:t>
            </a:r>
            <a:r>
              <a:rPr lang="en-US" sz="1400" dirty="0" err="1"/>
              <a:t>xmlns:xsi</a:t>
            </a:r>
            <a:r>
              <a:rPr lang="en-US" sz="1400" dirty="0"/>
              <a:t>=</a:t>
            </a:r>
            <a:r>
              <a:rPr lang="en-US" sz="1400" i="1" dirty="0"/>
              <a:t>"http://www.w3.org/2001/XMLSchema-instance"</a:t>
            </a:r>
          </a:p>
          <a:p>
            <a:r>
              <a:rPr lang="en-US" sz="1400" dirty="0"/>
              <a:t>       </a:t>
            </a:r>
            <a:r>
              <a:rPr lang="en-US" sz="1400" dirty="0" err="1"/>
              <a:t>xsi:schemaLocation</a:t>
            </a:r>
            <a:r>
              <a:rPr lang="en-US" sz="1400" dirty="0"/>
              <a:t>=</a:t>
            </a:r>
            <a:r>
              <a:rPr lang="en-US" sz="1400" i="1" dirty="0"/>
              <a:t>"http://xmlns.jcp.org/xml/ns/</a:t>
            </a:r>
            <a:r>
              <a:rPr lang="en-US" sz="1400" i="1" dirty="0" err="1"/>
              <a:t>javaee</a:t>
            </a:r>
            <a:r>
              <a:rPr lang="en-US" sz="1400" i="1" dirty="0"/>
              <a:t> http://xmlns.jcp.org/xml/ns/javaee/beans_1_1.xsd"</a:t>
            </a:r>
          </a:p>
          <a:p>
            <a:r>
              <a:rPr lang="en-US" sz="1400" dirty="0"/>
              <a:t>       version=</a:t>
            </a:r>
            <a:r>
              <a:rPr lang="en-US" sz="1400" i="1" dirty="0"/>
              <a:t>"1.1" bean-discovery-mode="all"&gt;</a:t>
            </a:r>
          </a:p>
          <a:p>
            <a:r>
              <a:rPr lang="en-US" sz="1400" dirty="0"/>
              <a:t>&lt;/beans&gt;</a:t>
            </a:r>
            <a:endParaRPr lang="bg-BG" sz="1400" dirty="0"/>
          </a:p>
        </p:txBody>
      </p:sp>
    </p:spTree>
    <p:extLst>
      <p:ext uri="{BB962C8B-B14F-4D97-AF65-F5344CB8AC3E}">
        <p14:creationId xmlns:p14="http://schemas.microsoft.com/office/powerpoint/2010/main" val="34387035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Cdi</a:t>
            </a:r>
            <a:r>
              <a:rPr lang="en-US" dirty="0"/>
              <a:t> Bean lifecycle</a:t>
            </a:r>
            <a:endParaRPr lang="bg-B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804" y="2476982"/>
            <a:ext cx="3220543" cy="4006784"/>
          </a:xfrm>
          <a:prstGeom prst="rect">
            <a:avLst/>
          </a:prstGeom>
        </p:spPr>
      </p:pic>
      <p:sp>
        <p:nvSpPr>
          <p:cNvPr id="6" name="Content Placeholder 5"/>
          <p:cNvSpPr>
            <a:spLocks noGrp="1"/>
          </p:cNvSpPr>
          <p:nvPr>
            <p:ph idx="1"/>
          </p:nvPr>
        </p:nvSpPr>
        <p:spPr>
          <a:xfrm>
            <a:off x="4236334" y="2476982"/>
            <a:ext cx="6841603" cy="4024125"/>
          </a:xfrm>
        </p:spPr>
        <p:txBody>
          <a:bodyPr/>
          <a:lstStyle/>
          <a:p>
            <a:r>
              <a:rPr lang="en-US" dirty="0"/>
              <a:t>DI Injections</a:t>
            </a:r>
          </a:p>
          <a:p>
            <a:r>
              <a:rPr lang="en-US" dirty="0"/>
              <a:t>Callback annotations</a:t>
            </a:r>
          </a:p>
          <a:p>
            <a:pPr lvl="1"/>
            <a:r>
              <a:rPr lang="en-US" dirty="0"/>
              <a:t>@</a:t>
            </a:r>
            <a:r>
              <a:rPr lang="en-US" dirty="0" err="1"/>
              <a:t>PostConstruct</a:t>
            </a:r>
            <a:endParaRPr lang="en-US" dirty="0"/>
          </a:p>
          <a:p>
            <a:pPr lvl="1"/>
            <a:r>
              <a:rPr lang="en-US" dirty="0"/>
              <a:t>@</a:t>
            </a:r>
            <a:r>
              <a:rPr lang="en-US" dirty="0" err="1"/>
              <a:t>PreDestroy</a:t>
            </a:r>
            <a:endParaRPr lang="en-US" dirty="0"/>
          </a:p>
          <a:p>
            <a:pPr lvl="1"/>
            <a:r>
              <a:rPr lang="en-US" dirty="0"/>
              <a:t>Throw unchecked exceptions</a:t>
            </a:r>
            <a:endParaRPr lang="bg-BG" dirty="0"/>
          </a:p>
        </p:txBody>
      </p:sp>
    </p:spTree>
    <p:extLst>
      <p:ext uri="{BB962C8B-B14F-4D97-AF65-F5344CB8AC3E}">
        <p14:creationId xmlns:p14="http://schemas.microsoft.com/office/powerpoint/2010/main" val="29251135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fade">
                                      <p:cBhvr>
                                        <p:cTn id="20" dur="500"/>
                                        <p:tgtEl>
                                          <p:spTgt spid="6">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fade">
                                      <p:cBhvr>
                                        <p:cTn id="23" dur="500"/>
                                        <p:tgtEl>
                                          <p:spTgt spid="6">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CDI Bean Discovery</a:t>
            </a:r>
            <a:endParaRPr lang="bg-B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75907552"/>
              </p:ext>
            </p:extLst>
          </p:nvPr>
        </p:nvGraphicFramePr>
        <p:xfrm>
          <a:off x="685800" y="2193925"/>
          <a:ext cx="10820400" cy="4024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998860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Bean ARCHIVE</a:t>
            </a:r>
            <a:endParaRPr lang="bg-B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76575727"/>
              </p:ext>
            </p:extLst>
          </p:nvPr>
        </p:nvGraphicFramePr>
        <p:xfrm>
          <a:off x="685800" y="2193925"/>
          <a:ext cx="10820400" cy="4024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51927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we can use CDI</a:t>
            </a:r>
            <a:endParaRPr lang="bg-BG"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50884" y="2242595"/>
            <a:ext cx="10338603" cy="3790821"/>
          </a:xfrm>
        </p:spPr>
      </p:pic>
    </p:spTree>
    <p:extLst>
      <p:ext uri="{BB962C8B-B14F-4D97-AF65-F5344CB8AC3E}">
        <p14:creationId xmlns:p14="http://schemas.microsoft.com/office/powerpoint/2010/main" val="20186083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CDI Injection overview</a:t>
            </a:r>
            <a:endParaRPr lang="bg-BG" dirty="0"/>
          </a:p>
        </p:txBody>
      </p:sp>
      <p:sp>
        <p:nvSpPr>
          <p:cNvPr id="3" name="Content Placeholder 2"/>
          <p:cNvSpPr>
            <a:spLocks noGrp="1"/>
          </p:cNvSpPr>
          <p:nvPr>
            <p:ph idx="1"/>
          </p:nvPr>
        </p:nvSpPr>
        <p:spPr>
          <a:xfrm>
            <a:off x="685800" y="2194560"/>
            <a:ext cx="5286737" cy="4024125"/>
          </a:xfrm>
        </p:spPr>
        <p:txBody>
          <a:bodyPr/>
          <a:lstStyle/>
          <a:p>
            <a:r>
              <a:rPr lang="en-US" dirty="0"/>
              <a:t>Simple CDI Injection</a:t>
            </a:r>
          </a:p>
          <a:p>
            <a:r>
              <a:rPr lang="en-US" dirty="0"/>
              <a:t>Ambiguous CDI injections</a:t>
            </a:r>
          </a:p>
          <a:p>
            <a:r>
              <a:rPr lang="en-US" dirty="0"/>
              <a:t>@Default and @Alternative</a:t>
            </a:r>
          </a:p>
          <a:p>
            <a:r>
              <a:rPr lang="en-US" dirty="0"/>
              <a:t>@Qualifier</a:t>
            </a:r>
          </a:p>
          <a:p>
            <a:r>
              <a:rPr lang="en-US" dirty="0"/>
              <a:t>Multiple @Qualifier - s</a:t>
            </a:r>
          </a:p>
          <a:p>
            <a:r>
              <a:rPr lang="en-US" dirty="0"/>
              <a:t>Advanced @Qualifier</a:t>
            </a:r>
          </a:p>
          <a:p>
            <a:r>
              <a:rPr lang="en-US" dirty="0"/>
              <a:t>@Vetoed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4855" y="3148314"/>
            <a:ext cx="4240580" cy="212029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1609843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CDI Injection</a:t>
            </a:r>
            <a:endParaRPr lang="bg-BG" dirty="0"/>
          </a:p>
        </p:txBody>
      </p:sp>
      <p:sp>
        <p:nvSpPr>
          <p:cNvPr id="3" name="Content Placeholder 2"/>
          <p:cNvSpPr>
            <a:spLocks noGrp="1"/>
          </p:cNvSpPr>
          <p:nvPr>
            <p:ph idx="1"/>
          </p:nvPr>
        </p:nvSpPr>
        <p:spPr/>
        <p:txBody>
          <a:bodyPr/>
          <a:lstStyle/>
          <a:p>
            <a:r>
              <a:rPr lang="en-US" dirty="0"/>
              <a:t>Injection point</a:t>
            </a:r>
          </a:p>
          <a:p>
            <a:pPr lvl="1"/>
            <a:r>
              <a:rPr lang="en-US" dirty="0"/>
              <a:t>@Inject – </a:t>
            </a:r>
            <a:r>
              <a:rPr lang="en-US" dirty="0" err="1"/>
              <a:t>javax.inject.Inject</a:t>
            </a:r>
            <a:endParaRPr lang="en-US" dirty="0"/>
          </a:p>
          <a:p>
            <a:pPr lvl="2"/>
            <a:r>
              <a:rPr lang="en-US" dirty="0"/>
              <a:t>Field</a:t>
            </a:r>
          </a:p>
          <a:p>
            <a:pPr lvl="3"/>
            <a:r>
              <a:rPr lang="en-US" dirty="0"/>
              <a:t>Public </a:t>
            </a:r>
          </a:p>
          <a:p>
            <a:pPr lvl="3"/>
            <a:r>
              <a:rPr lang="en-US" dirty="0"/>
              <a:t>Private</a:t>
            </a:r>
          </a:p>
          <a:p>
            <a:pPr lvl="2"/>
            <a:r>
              <a:rPr lang="en-US" dirty="0"/>
              <a:t>Constructor</a:t>
            </a:r>
          </a:p>
          <a:p>
            <a:pPr lvl="2"/>
            <a:r>
              <a:rPr lang="en-US" dirty="0"/>
              <a:t>Setter method </a:t>
            </a:r>
          </a:p>
          <a:p>
            <a:r>
              <a:rPr lang="en-US" dirty="0"/>
              <a:t>Deployment descriptor</a:t>
            </a:r>
          </a:p>
          <a:p>
            <a:pPr lvl="1"/>
            <a:r>
              <a:rPr lang="en-US" dirty="0"/>
              <a:t>Bean-discovery-mode</a:t>
            </a:r>
          </a:p>
          <a:p>
            <a:pPr lvl="2"/>
            <a:r>
              <a:rPr lang="en-US" dirty="0"/>
              <a:t>All</a:t>
            </a:r>
          </a:p>
          <a:p>
            <a:pPr lvl="2"/>
            <a:r>
              <a:rPr lang="en-US" dirty="0"/>
              <a:t>None</a:t>
            </a:r>
          </a:p>
          <a:p>
            <a:pPr lvl="2"/>
            <a:r>
              <a:rPr lang="en-US" dirty="0"/>
              <a:t>Annotated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4855" y="3148314"/>
            <a:ext cx="4240580" cy="212029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2249633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2223" y="3114033"/>
            <a:ext cx="8610600" cy="1293028"/>
          </a:xfrm>
        </p:spPr>
        <p:txBody>
          <a:bodyPr/>
          <a:lstStyle/>
          <a:p>
            <a:pPr algn="ctr"/>
            <a:r>
              <a:rPr lang="en-US" dirty="0"/>
              <a:t>Simple CDI Injection</a:t>
            </a:r>
          </a:p>
        </p:txBody>
      </p:sp>
    </p:spTree>
    <p:extLst>
      <p:ext uri="{BB962C8B-B14F-4D97-AF65-F5344CB8AC3E}">
        <p14:creationId xmlns:p14="http://schemas.microsoft.com/office/powerpoint/2010/main" val="9891533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CDI Injection</a:t>
            </a:r>
            <a:endParaRPr lang="bg-BG" dirty="0"/>
          </a:p>
        </p:txBody>
      </p:sp>
      <p:pic>
        <p:nvPicPr>
          <p:cNvPr id="5" name="Picture 4"/>
          <p:cNvPicPr>
            <a:picLocks noChangeAspect="1"/>
          </p:cNvPicPr>
          <p:nvPr/>
        </p:nvPicPr>
        <p:blipFill>
          <a:blip r:embed="rId2"/>
          <a:stretch>
            <a:fillRect/>
          </a:stretch>
        </p:blipFill>
        <p:spPr>
          <a:xfrm>
            <a:off x="2895600" y="2152650"/>
            <a:ext cx="6553200" cy="4171950"/>
          </a:xfrm>
          <a:prstGeom prst="rect">
            <a:avLst/>
          </a:prstGeom>
        </p:spPr>
      </p:pic>
    </p:spTree>
    <p:extLst>
      <p:ext uri="{BB962C8B-B14F-4D97-AF65-F5344CB8AC3E}">
        <p14:creationId xmlns:p14="http://schemas.microsoft.com/office/powerpoint/2010/main" val="27162420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CDI Injection</a:t>
            </a:r>
            <a:endParaRPr lang="bg-BG" dirty="0"/>
          </a:p>
        </p:txBody>
      </p:sp>
      <p:pic>
        <p:nvPicPr>
          <p:cNvPr id="3" name="Picture 2"/>
          <p:cNvPicPr>
            <a:picLocks noChangeAspect="1"/>
          </p:cNvPicPr>
          <p:nvPr/>
        </p:nvPicPr>
        <p:blipFill>
          <a:blip r:embed="rId3"/>
          <a:stretch>
            <a:fillRect/>
          </a:stretch>
        </p:blipFill>
        <p:spPr>
          <a:xfrm>
            <a:off x="2895600" y="2057401"/>
            <a:ext cx="6794340" cy="40577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075464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DI?</a:t>
            </a:r>
            <a:endParaRPr lang="bg-BG" dirty="0"/>
          </a:p>
        </p:txBody>
      </p:sp>
      <p:sp>
        <p:nvSpPr>
          <p:cNvPr id="3" name="Content Placeholder 2"/>
          <p:cNvSpPr>
            <a:spLocks noGrp="1"/>
          </p:cNvSpPr>
          <p:nvPr>
            <p:ph idx="1"/>
          </p:nvPr>
        </p:nvSpPr>
        <p:spPr/>
        <p:txBody>
          <a:bodyPr>
            <a:normAutofit/>
          </a:bodyPr>
          <a:lstStyle/>
          <a:p>
            <a:r>
              <a:rPr lang="en-US" dirty="0"/>
              <a:t>Objects don’t create their dependencies</a:t>
            </a:r>
          </a:p>
          <a:p>
            <a:pPr lvl="1"/>
            <a:r>
              <a:rPr lang="en-US" dirty="0"/>
              <a:t>Factory pattern</a:t>
            </a:r>
          </a:p>
          <a:p>
            <a:pPr lvl="1"/>
            <a:r>
              <a:rPr lang="en-US" dirty="0"/>
              <a:t>Constructors</a:t>
            </a:r>
          </a:p>
          <a:p>
            <a:pPr lvl="1"/>
            <a:r>
              <a:rPr lang="en-US" dirty="0"/>
              <a:t>Setters</a:t>
            </a:r>
          </a:p>
          <a:p>
            <a:r>
              <a:rPr lang="en-US" dirty="0"/>
              <a:t>Someone else care for dependencies</a:t>
            </a:r>
          </a:p>
          <a:p>
            <a:pPr lvl="1"/>
            <a:r>
              <a:rPr lang="en-US" dirty="0"/>
              <a:t>Dependency injector</a:t>
            </a:r>
          </a:p>
          <a:p>
            <a:pPr lvl="1"/>
            <a:r>
              <a:rPr lang="en-US" dirty="0"/>
              <a:t>Container</a:t>
            </a:r>
          </a:p>
          <a:p>
            <a:pPr lvl="1"/>
            <a:r>
              <a:rPr lang="en-US" dirty="0"/>
              <a:t>Provider</a:t>
            </a:r>
            <a:endParaRPr lang="bg-BG" dirty="0"/>
          </a:p>
        </p:txBody>
      </p:sp>
    </p:spTree>
    <p:extLst>
      <p:ext uri="{BB962C8B-B14F-4D97-AF65-F5344CB8AC3E}">
        <p14:creationId xmlns:p14="http://schemas.microsoft.com/office/powerpoint/2010/main" val="27834913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2223" y="3114033"/>
            <a:ext cx="8610600" cy="1293028"/>
          </a:xfrm>
        </p:spPr>
        <p:txBody>
          <a:bodyPr/>
          <a:lstStyle/>
          <a:p>
            <a:pPr algn="ctr"/>
            <a:r>
              <a:rPr lang="en-US" dirty="0"/>
              <a:t>Ambiguous CDI Injection</a:t>
            </a:r>
          </a:p>
        </p:txBody>
      </p:sp>
    </p:spTree>
    <p:extLst>
      <p:ext uri="{BB962C8B-B14F-4D97-AF65-F5344CB8AC3E}">
        <p14:creationId xmlns:p14="http://schemas.microsoft.com/office/powerpoint/2010/main" val="31649219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CDI Injection</a:t>
            </a:r>
            <a:endParaRPr lang="bg-BG" dirty="0"/>
          </a:p>
        </p:txBody>
      </p:sp>
      <p:pic>
        <p:nvPicPr>
          <p:cNvPr id="4" name="Picture 3"/>
          <p:cNvPicPr>
            <a:picLocks noChangeAspect="1"/>
          </p:cNvPicPr>
          <p:nvPr/>
        </p:nvPicPr>
        <p:blipFill>
          <a:blip r:embed="rId3"/>
          <a:stretch>
            <a:fillRect/>
          </a:stretch>
        </p:blipFill>
        <p:spPr>
          <a:xfrm>
            <a:off x="2895600" y="2335193"/>
            <a:ext cx="7219950" cy="3886200"/>
          </a:xfrm>
          <a:prstGeom prst="rect">
            <a:avLst/>
          </a:prstGeom>
        </p:spPr>
      </p:pic>
    </p:spTree>
    <p:extLst>
      <p:ext uri="{BB962C8B-B14F-4D97-AF65-F5344CB8AC3E}">
        <p14:creationId xmlns:p14="http://schemas.microsoft.com/office/powerpoint/2010/main" val="14362242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5732" y="3125607"/>
            <a:ext cx="9237562" cy="1293028"/>
          </a:xfrm>
        </p:spPr>
        <p:txBody>
          <a:bodyPr/>
          <a:lstStyle/>
          <a:p>
            <a:pPr algn="ctr"/>
            <a:r>
              <a:rPr lang="en-US" dirty="0"/>
              <a:t>CDI @Default and @Alternative</a:t>
            </a:r>
          </a:p>
        </p:txBody>
      </p:sp>
    </p:spTree>
    <p:extLst>
      <p:ext uri="{BB962C8B-B14F-4D97-AF65-F5344CB8AC3E}">
        <p14:creationId xmlns:p14="http://schemas.microsoft.com/office/powerpoint/2010/main" val="42023198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8086" y="764373"/>
            <a:ext cx="9168114" cy="1293028"/>
          </a:xfrm>
        </p:spPr>
        <p:txBody>
          <a:bodyPr/>
          <a:lstStyle/>
          <a:p>
            <a:r>
              <a:rPr lang="en-US" dirty="0"/>
              <a:t>CDI @Default and @Alternative</a:t>
            </a:r>
            <a:endParaRPr lang="bg-BG" dirty="0"/>
          </a:p>
        </p:txBody>
      </p:sp>
      <p:pic>
        <p:nvPicPr>
          <p:cNvPr id="4" name="Content Placeholder 3"/>
          <p:cNvPicPr>
            <a:picLocks noGrp="1" noChangeAspect="1"/>
          </p:cNvPicPr>
          <p:nvPr>
            <p:ph idx="1"/>
          </p:nvPr>
        </p:nvPicPr>
        <p:blipFill>
          <a:blip r:embed="rId2"/>
          <a:stretch>
            <a:fillRect/>
          </a:stretch>
        </p:blipFill>
        <p:spPr>
          <a:xfrm>
            <a:off x="2338086" y="2184008"/>
            <a:ext cx="7324725" cy="39052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42424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8086" y="764373"/>
            <a:ext cx="9168114" cy="1293028"/>
          </a:xfrm>
        </p:spPr>
        <p:txBody>
          <a:bodyPr/>
          <a:lstStyle/>
          <a:p>
            <a:r>
              <a:rPr lang="en-US" dirty="0"/>
              <a:t>CDI @Default and @Alternative</a:t>
            </a:r>
            <a:endParaRPr lang="bg-BG" dirty="0"/>
          </a:p>
        </p:txBody>
      </p:sp>
      <p:pic>
        <p:nvPicPr>
          <p:cNvPr id="5" name="Picture 4"/>
          <p:cNvPicPr>
            <a:picLocks noChangeAspect="1"/>
          </p:cNvPicPr>
          <p:nvPr/>
        </p:nvPicPr>
        <p:blipFill>
          <a:blip r:embed="rId2"/>
          <a:stretch>
            <a:fillRect/>
          </a:stretch>
        </p:blipFill>
        <p:spPr>
          <a:xfrm>
            <a:off x="6242664" y="3122451"/>
            <a:ext cx="5263536" cy="19588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p:cNvPicPr>
            <a:picLocks noChangeAspect="1"/>
          </p:cNvPicPr>
          <p:nvPr/>
        </p:nvPicPr>
        <p:blipFill>
          <a:blip r:embed="rId3"/>
          <a:stretch>
            <a:fillRect/>
          </a:stretch>
        </p:blipFill>
        <p:spPr>
          <a:xfrm>
            <a:off x="609882" y="3122451"/>
            <a:ext cx="5266801" cy="19588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423560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5732" y="3125607"/>
            <a:ext cx="9237562" cy="1293028"/>
          </a:xfrm>
        </p:spPr>
        <p:txBody>
          <a:bodyPr/>
          <a:lstStyle/>
          <a:p>
            <a:pPr algn="ctr"/>
            <a:r>
              <a:rPr lang="en-US" dirty="0"/>
              <a:t>CDI @Qualifier</a:t>
            </a:r>
          </a:p>
        </p:txBody>
      </p:sp>
    </p:spTree>
    <p:extLst>
      <p:ext uri="{BB962C8B-B14F-4D97-AF65-F5344CB8AC3E}">
        <p14:creationId xmlns:p14="http://schemas.microsoft.com/office/powerpoint/2010/main" val="2595862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8086" y="764373"/>
            <a:ext cx="9168114" cy="1293028"/>
          </a:xfrm>
        </p:spPr>
        <p:txBody>
          <a:bodyPr/>
          <a:lstStyle/>
          <a:p>
            <a:r>
              <a:rPr lang="en-US" dirty="0"/>
              <a:t>CDI @Qualifier</a:t>
            </a:r>
            <a:endParaRPr lang="bg-BG" dirty="0"/>
          </a:p>
        </p:txBody>
      </p:sp>
      <p:pic>
        <p:nvPicPr>
          <p:cNvPr id="8" name="Picture 7"/>
          <p:cNvPicPr>
            <a:picLocks noChangeAspect="1"/>
          </p:cNvPicPr>
          <p:nvPr/>
        </p:nvPicPr>
        <p:blipFill>
          <a:blip r:embed="rId3"/>
          <a:stretch>
            <a:fillRect/>
          </a:stretch>
        </p:blipFill>
        <p:spPr>
          <a:xfrm>
            <a:off x="2338086" y="2057401"/>
            <a:ext cx="7248525" cy="4057650"/>
          </a:xfrm>
          <a:prstGeom prst="rect">
            <a:avLst/>
          </a:prstGeom>
        </p:spPr>
      </p:pic>
    </p:spTree>
    <p:extLst>
      <p:ext uri="{BB962C8B-B14F-4D97-AF65-F5344CB8AC3E}">
        <p14:creationId xmlns:p14="http://schemas.microsoft.com/office/powerpoint/2010/main" val="35526836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8086" y="764373"/>
            <a:ext cx="9168114" cy="1293028"/>
          </a:xfrm>
        </p:spPr>
        <p:txBody>
          <a:bodyPr/>
          <a:lstStyle/>
          <a:p>
            <a:r>
              <a:rPr lang="en-US" dirty="0"/>
              <a:t>CDI @Qualifier</a:t>
            </a:r>
            <a:endParaRPr lang="bg-BG" dirty="0"/>
          </a:p>
        </p:txBody>
      </p:sp>
      <p:pic>
        <p:nvPicPr>
          <p:cNvPr id="3" name="Picture 2"/>
          <p:cNvPicPr>
            <a:picLocks noChangeAspect="1"/>
          </p:cNvPicPr>
          <p:nvPr/>
        </p:nvPicPr>
        <p:blipFill>
          <a:blip r:embed="rId3"/>
          <a:stretch>
            <a:fillRect/>
          </a:stretch>
        </p:blipFill>
        <p:spPr>
          <a:xfrm>
            <a:off x="882292" y="3415738"/>
            <a:ext cx="10704931" cy="17349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p:cNvSpPr txBox="1"/>
          <p:nvPr/>
        </p:nvSpPr>
        <p:spPr>
          <a:xfrm>
            <a:off x="3724222" y="2259676"/>
            <a:ext cx="4859022" cy="646331"/>
          </a:xfrm>
          <a:prstGeom prst="rect">
            <a:avLst/>
          </a:prstGeom>
          <a:noFill/>
        </p:spPr>
        <p:txBody>
          <a:bodyPr wrap="none" rtlCol="0">
            <a:spAutoFit/>
          </a:bodyPr>
          <a:lstStyle/>
          <a:p>
            <a:r>
              <a:rPr lang="en-US" sz="3600" dirty="0" err="1"/>
              <a:t>javax.inject.Qualifier</a:t>
            </a:r>
            <a:r>
              <a:rPr lang="en-US" sz="3600" dirty="0"/>
              <a:t>;</a:t>
            </a:r>
            <a:endParaRPr lang="bg-BG" sz="3600" dirty="0"/>
          </a:p>
        </p:txBody>
      </p:sp>
    </p:spTree>
    <p:extLst>
      <p:ext uri="{BB962C8B-B14F-4D97-AF65-F5344CB8AC3E}">
        <p14:creationId xmlns:p14="http://schemas.microsoft.com/office/powerpoint/2010/main" val="34806312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8086" y="764373"/>
            <a:ext cx="9168114" cy="1293028"/>
          </a:xfrm>
        </p:spPr>
        <p:txBody>
          <a:bodyPr/>
          <a:lstStyle/>
          <a:p>
            <a:r>
              <a:rPr lang="en-US" dirty="0"/>
              <a:t>CDI ADVANCED @Qualifier</a:t>
            </a:r>
            <a:endParaRPr lang="bg-BG" dirty="0"/>
          </a:p>
        </p:txBody>
      </p:sp>
      <p:pic>
        <p:nvPicPr>
          <p:cNvPr id="5" name="Picture 4"/>
          <p:cNvPicPr>
            <a:picLocks noChangeAspect="1"/>
          </p:cNvPicPr>
          <p:nvPr/>
        </p:nvPicPr>
        <p:blipFill>
          <a:blip r:embed="rId3"/>
          <a:stretch>
            <a:fillRect/>
          </a:stretch>
        </p:blipFill>
        <p:spPr>
          <a:xfrm>
            <a:off x="1492532" y="2669834"/>
            <a:ext cx="9031777" cy="28049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052515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8086" y="764373"/>
            <a:ext cx="9168114" cy="1293028"/>
          </a:xfrm>
        </p:spPr>
        <p:txBody>
          <a:bodyPr/>
          <a:lstStyle/>
          <a:p>
            <a:r>
              <a:rPr lang="en-US" dirty="0"/>
              <a:t>CDI </a:t>
            </a:r>
            <a:r>
              <a:rPr lang="en-US" dirty="0" err="1"/>
              <a:t>MUlTIPLE</a:t>
            </a:r>
            <a:r>
              <a:rPr lang="en-US" dirty="0"/>
              <a:t> @Qualifier</a:t>
            </a:r>
            <a:endParaRPr lang="bg-BG" dirty="0"/>
          </a:p>
        </p:txBody>
      </p:sp>
      <p:pic>
        <p:nvPicPr>
          <p:cNvPr id="3" name="Picture 2"/>
          <p:cNvPicPr>
            <a:picLocks noChangeAspect="1"/>
          </p:cNvPicPr>
          <p:nvPr/>
        </p:nvPicPr>
        <p:blipFill>
          <a:blip r:embed="rId3"/>
          <a:stretch>
            <a:fillRect/>
          </a:stretch>
        </p:blipFill>
        <p:spPr>
          <a:xfrm>
            <a:off x="1440626" y="2737773"/>
            <a:ext cx="9262390" cy="28412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22440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container?</a:t>
            </a:r>
            <a:endParaRPr lang="bg-BG" dirty="0"/>
          </a:p>
        </p:txBody>
      </p:sp>
      <p:sp>
        <p:nvSpPr>
          <p:cNvPr id="3" name="Content Placeholder 2"/>
          <p:cNvSpPr>
            <a:spLocks noGrp="1"/>
          </p:cNvSpPr>
          <p:nvPr>
            <p:ph idx="1"/>
          </p:nvPr>
        </p:nvSpPr>
        <p:spPr/>
        <p:txBody>
          <a:bodyPr/>
          <a:lstStyle/>
          <a:p>
            <a:r>
              <a:rPr lang="en-US" dirty="0"/>
              <a:t>Runtime environment</a:t>
            </a:r>
          </a:p>
          <a:p>
            <a:r>
              <a:rPr lang="en-US" dirty="0"/>
              <a:t>Components</a:t>
            </a:r>
          </a:p>
          <a:p>
            <a:r>
              <a:rPr lang="en-US" dirty="0"/>
              <a:t>Provides services</a:t>
            </a:r>
          </a:p>
          <a:p>
            <a:r>
              <a:rPr lang="en-US" dirty="0"/>
              <a:t>Inversion of control</a:t>
            </a:r>
          </a:p>
          <a:p>
            <a:r>
              <a:rPr lang="en-US" dirty="0"/>
              <a:t>Managed environments</a:t>
            </a:r>
          </a:p>
          <a:p>
            <a:r>
              <a:rPr lang="en-US" dirty="0"/>
              <a:t>Managed beans </a:t>
            </a:r>
          </a:p>
          <a:p>
            <a:endParaRPr lang="bg-BG" dirty="0"/>
          </a:p>
        </p:txBody>
      </p:sp>
    </p:spTree>
    <p:extLst>
      <p:ext uri="{BB962C8B-B14F-4D97-AF65-F5344CB8AC3E}">
        <p14:creationId xmlns:p14="http://schemas.microsoft.com/office/powerpoint/2010/main" val="19989081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0457" y="2986711"/>
            <a:ext cx="9237562" cy="1293028"/>
          </a:xfrm>
        </p:spPr>
        <p:txBody>
          <a:bodyPr/>
          <a:lstStyle/>
          <a:p>
            <a:pPr algn="ctr"/>
            <a:r>
              <a:rPr lang="en-US" dirty="0"/>
              <a:t>CDI @vetoed</a:t>
            </a:r>
          </a:p>
        </p:txBody>
      </p:sp>
    </p:spTree>
    <p:extLst>
      <p:ext uri="{BB962C8B-B14F-4D97-AF65-F5344CB8AC3E}">
        <p14:creationId xmlns:p14="http://schemas.microsoft.com/office/powerpoint/2010/main" val="37412158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CDI Injection overview</a:t>
            </a:r>
            <a:endParaRPr lang="bg-BG" dirty="0"/>
          </a:p>
        </p:txBody>
      </p:sp>
      <p:sp>
        <p:nvSpPr>
          <p:cNvPr id="3" name="Content Placeholder 2"/>
          <p:cNvSpPr>
            <a:spLocks noGrp="1"/>
          </p:cNvSpPr>
          <p:nvPr>
            <p:ph idx="1"/>
          </p:nvPr>
        </p:nvSpPr>
        <p:spPr/>
        <p:txBody>
          <a:bodyPr/>
          <a:lstStyle/>
          <a:p>
            <a:r>
              <a:rPr lang="en-US" dirty="0"/>
              <a:t>Simple CDI Injection</a:t>
            </a:r>
          </a:p>
          <a:p>
            <a:r>
              <a:rPr lang="en-US" dirty="0"/>
              <a:t>Ambiguous CDI injections</a:t>
            </a:r>
          </a:p>
          <a:p>
            <a:r>
              <a:rPr lang="en-US" dirty="0"/>
              <a:t>@Default and @Alternative</a:t>
            </a:r>
          </a:p>
          <a:p>
            <a:r>
              <a:rPr lang="en-US" dirty="0"/>
              <a:t>@Qualifier</a:t>
            </a:r>
          </a:p>
          <a:p>
            <a:r>
              <a:rPr lang="en-US" dirty="0"/>
              <a:t>Multiple @Qualifier - s</a:t>
            </a:r>
          </a:p>
          <a:p>
            <a:r>
              <a:rPr lang="en-US" dirty="0"/>
              <a:t>Advanced @Qualifier</a:t>
            </a:r>
          </a:p>
          <a:p>
            <a:r>
              <a:rPr lang="en-US" dirty="0"/>
              <a:t>@Vetoed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4855" y="3148314"/>
            <a:ext cx="4240580" cy="212029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2905465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258" y="2026013"/>
            <a:ext cx="9329195" cy="1293028"/>
          </a:xfrm>
        </p:spPr>
        <p:txBody>
          <a:bodyPr/>
          <a:lstStyle/>
          <a:p>
            <a:pPr algn="ctr"/>
            <a:r>
              <a:rPr lang="en-US" dirty="0"/>
              <a:t>CDI - DEPENDENCY INJECTION DEMO</a:t>
            </a:r>
            <a:endParaRPr lang="bg-B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9566" y="3437681"/>
            <a:ext cx="4240580" cy="21202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589505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834" y="3114033"/>
            <a:ext cx="9329195" cy="1293028"/>
          </a:xfrm>
        </p:spPr>
        <p:txBody>
          <a:bodyPr/>
          <a:lstStyle/>
          <a:p>
            <a:pPr algn="ctr"/>
            <a:r>
              <a:rPr lang="en-US" dirty="0"/>
              <a:t>CDI – Producers</a:t>
            </a:r>
            <a:endParaRPr lang="bg-BG" dirty="0"/>
          </a:p>
        </p:txBody>
      </p:sp>
    </p:spTree>
    <p:extLst>
      <p:ext uri="{BB962C8B-B14F-4D97-AF65-F5344CB8AC3E}">
        <p14:creationId xmlns:p14="http://schemas.microsoft.com/office/powerpoint/2010/main" val="10820658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CDI – Producers</a:t>
            </a:r>
            <a:endParaRPr lang="bg-BG" dirty="0"/>
          </a:p>
        </p:txBody>
      </p:sp>
      <p:sp>
        <p:nvSpPr>
          <p:cNvPr id="3" name="Content Placeholder 2"/>
          <p:cNvSpPr>
            <a:spLocks noGrp="1"/>
          </p:cNvSpPr>
          <p:nvPr>
            <p:ph idx="1"/>
          </p:nvPr>
        </p:nvSpPr>
        <p:spPr/>
        <p:txBody>
          <a:bodyPr/>
          <a:lstStyle/>
          <a:p>
            <a:r>
              <a:rPr lang="en-US" dirty="0"/>
              <a:t>Producers – provide CDI functionality to:</a:t>
            </a:r>
          </a:p>
          <a:p>
            <a:pPr lvl="1"/>
            <a:r>
              <a:rPr lang="en-US" dirty="0"/>
              <a:t>Third party POJOs</a:t>
            </a:r>
          </a:p>
          <a:p>
            <a:pPr lvl="1"/>
            <a:r>
              <a:rPr lang="en-US" dirty="0"/>
              <a:t>Datatypes (String, </a:t>
            </a:r>
            <a:r>
              <a:rPr lang="en-US" dirty="0" err="1"/>
              <a:t>int</a:t>
            </a:r>
            <a:r>
              <a:rPr lang="en-US" dirty="0"/>
              <a:t>, log, byte etc.)</a:t>
            </a:r>
          </a:p>
          <a:p>
            <a:pPr lvl="1"/>
            <a:r>
              <a:rPr lang="en-US" dirty="0"/>
              <a:t>Can be used on fields</a:t>
            </a:r>
          </a:p>
          <a:p>
            <a:pPr lvl="1"/>
            <a:r>
              <a:rPr lang="en-US" dirty="0"/>
              <a:t>Can be used on method</a:t>
            </a:r>
          </a:p>
          <a:p>
            <a:r>
              <a:rPr lang="en-US" dirty="0"/>
              <a:t>@Produces</a:t>
            </a:r>
          </a:p>
          <a:p>
            <a:r>
              <a:rPr lang="en-US" dirty="0"/>
              <a:t>@Qualifiers</a:t>
            </a:r>
          </a:p>
          <a:p>
            <a:r>
              <a:rPr lang="en-US" dirty="0"/>
              <a:t>Injection point API</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6165" y="2194560"/>
            <a:ext cx="3810000" cy="3810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7749179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CDI – @Produces</a:t>
            </a:r>
            <a:endParaRPr lang="bg-BG" dirty="0"/>
          </a:p>
        </p:txBody>
      </p:sp>
      <p:pic>
        <p:nvPicPr>
          <p:cNvPr id="4" name="Picture 3"/>
          <p:cNvPicPr>
            <a:picLocks noChangeAspect="1"/>
          </p:cNvPicPr>
          <p:nvPr/>
        </p:nvPicPr>
        <p:blipFill>
          <a:blip r:embed="rId3"/>
          <a:stretch>
            <a:fillRect/>
          </a:stretch>
        </p:blipFill>
        <p:spPr>
          <a:xfrm>
            <a:off x="4780009" y="2358343"/>
            <a:ext cx="3537875" cy="2037328"/>
          </a:xfrm>
          <a:prstGeom prst="rect">
            <a:avLst/>
          </a:prstGeom>
          <a:ln>
            <a:noFill/>
          </a:ln>
          <a:effectLst>
            <a:outerShdw blurRad="190500" algn="tl" rotWithShape="0">
              <a:srgbClr val="000000">
                <a:alpha val="70000"/>
              </a:srgbClr>
            </a:outerShdw>
          </a:effectLst>
        </p:spPr>
      </p:pic>
      <p:cxnSp>
        <p:nvCxnSpPr>
          <p:cNvPr id="10" name="Straight Arrow Connector 9"/>
          <p:cNvCxnSpPr>
            <a:stCxn id="17" idx="3"/>
          </p:cNvCxnSpPr>
          <p:nvPr/>
        </p:nvCxnSpPr>
        <p:spPr>
          <a:xfrm>
            <a:off x="4625561" y="3460831"/>
            <a:ext cx="1215341" cy="34332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4625561" y="3281808"/>
            <a:ext cx="1215340" cy="17902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895600" y="2999166"/>
            <a:ext cx="1729961" cy="923330"/>
          </a:xfrm>
          <a:prstGeom prst="rect">
            <a:avLst/>
          </a:prstGeom>
          <a:noFill/>
        </p:spPr>
        <p:txBody>
          <a:bodyPr wrap="none" lIns="91440" tIns="45720" rIns="91440" bIns="45720">
            <a:spAutoFit/>
          </a:bodyPr>
          <a:lstStyle/>
          <a:p>
            <a:pPr algn="ctr"/>
            <a:r>
              <a:rPr lang="en-US" b="0" cap="none" spc="0" dirty="0">
                <a:ln w="0"/>
                <a:solidFill>
                  <a:schemeClr val="accent1"/>
                </a:solidFill>
                <a:effectLst>
                  <a:outerShdw blurRad="38100" dist="25400" dir="5400000" algn="ctr" rotWithShape="0">
                    <a:srgbClr val="6E747A">
                      <a:alpha val="43000"/>
                    </a:srgbClr>
                  </a:outerShdw>
                </a:effectLst>
              </a:rPr>
              <a:t>Strongly </a:t>
            </a:r>
          </a:p>
          <a:p>
            <a:pPr algn="ctr"/>
            <a:r>
              <a:rPr lang="en-US" dirty="0">
                <a:ln w="0"/>
                <a:solidFill>
                  <a:schemeClr val="accent1"/>
                </a:solidFill>
                <a:effectLst>
                  <a:outerShdw blurRad="38100" dist="25400" dir="5400000" algn="ctr" rotWithShape="0">
                    <a:srgbClr val="6E747A">
                      <a:alpha val="43000"/>
                    </a:srgbClr>
                  </a:outerShdw>
                </a:effectLst>
              </a:rPr>
              <a:t>Typed </a:t>
            </a:r>
          </a:p>
          <a:p>
            <a:pPr algn="ctr"/>
            <a:r>
              <a:rPr lang="en-US" b="0" cap="none" spc="0" dirty="0">
                <a:ln w="0"/>
                <a:solidFill>
                  <a:schemeClr val="accent1"/>
                </a:solidFill>
                <a:effectLst>
                  <a:outerShdw blurRad="38100" dist="25400" dir="5400000" algn="ctr" rotWithShape="0">
                    <a:srgbClr val="6E747A">
                      <a:alpha val="43000"/>
                    </a:srgbClr>
                  </a:outerShdw>
                </a:effectLst>
              </a:rPr>
              <a:t>Per data type</a:t>
            </a:r>
          </a:p>
        </p:txBody>
      </p:sp>
      <p:pic>
        <p:nvPicPr>
          <p:cNvPr id="18" name="Picture 17"/>
          <p:cNvPicPr>
            <a:picLocks noChangeAspect="1"/>
          </p:cNvPicPr>
          <p:nvPr/>
        </p:nvPicPr>
        <p:blipFill>
          <a:blip r:embed="rId4"/>
          <a:stretch>
            <a:fillRect/>
          </a:stretch>
        </p:blipFill>
        <p:spPr>
          <a:xfrm>
            <a:off x="5196697" y="4800181"/>
            <a:ext cx="2797924" cy="1297361"/>
          </a:xfrm>
          <a:prstGeom prst="rect">
            <a:avLst/>
          </a:prstGeom>
        </p:spPr>
      </p:pic>
      <p:cxnSp>
        <p:nvCxnSpPr>
          <p:cNvPr id="19" name="Straight Arrow Connector 18"/>
          <p:cNvCxnSpPr/>
          <p:nvPr/>
        </p:nvCxnSpPr>
        <p:spPr>
          <a:xfrm>
            <a:off x="3897184" y="4010400"/>
            <a:ext cx="1453961" cy="113033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876701" y="4038242"/>
            <a:ext cx="1474444" cy="183012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85480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0765" y="764373"/>
            <a:ext cx="9295435" cy="1293028"/>
          </a:xfrm>
        </p:spPr>
        <p:txBody>
          <a:bodyPr/>
          <a:lstStyle/>
          <a:p>
            <a:r>
              <a:rPr lang="en-US" dirty="0"/>
              <a:t>CDI – @Produces with @QUALIFIER</a:t>
            </a:r>
            <a:endParaRPr lang="bg-BG" dirty="0"/>
          </a:p>
        </p:txBody>
      </p:sp>
      <p:pic>
        <p:nvPicPr>
          <p:cNvPr id="3" name="Picture 2"/>
          <p:cNvPicPr>
            <a:picLocks noChangeAspect="1"/>
          </p:cNvPicPr>
          <p:nvPr/>
        </p:nvPicPr>
        <p:blipFill>
          <a:blip r:embed="rId3"/>
          <a:stretch>
            <a:fillRect/>
          </a:stretch>
        </p:blipFill>
        <p:spPr>
          <a:xfrm>
            <a:off x="4919241" y="4966341"/>
            <a:ext cx="2783229" cy="1375048"/>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4"/>
          <a:stretch>
            <a:fillRect/>
          </a:stretch>
        </p:blipFill>
        <p:spPr>
          <a:xfrm>
            <a:off x="4309519" y="2402905"/>
            <a:ext cx="4002671" cy="24262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2264013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Bean ARCHIVE</a:t>
            </a:r>
            <a:endParaRPr lang="bg-B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82817052"/>
              </p:ext>
            </p:extLst>
          </p:nvPr>
        </p:nvGraphicFramePr>
        <p:xfrm>
          <a:off x="685800" y="2193925"/>
          <a:ext cx="10820400" cy="4024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ultiplication Sign 2"/>
          <p:cNvSpPr/>
          <p:nvPr/>
        </p:nvSpPr>
        <p:spPr>
          <a:xfrm>
            <a:off x="8055980" y="2412005"/>
            <a:ext cx="3588152" cy="358815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log4j</a:t>
            </a:r>
            <a:endParaRPr lang="bg-BG" dirty="0"/>
          </a:p>
        </p:txBody>
      </p:sp>
    </p:spTree>
    <p:extLst>
      <p:ext uri="{BB962C8B-B14F-4D97-AF65-F5344CB8AC3E}">
        <p14:creationId xmlns:p14="http://schemas.microsoft.com/office/powerpoint/2010/main" val="27448444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29" y="764373"/>
            <a:ext cx="9827871" cy="1293028"/>
          </a:xfrm>
        </p:spPr>
        <p:txBody>
          <a:bodyPr/>
          <a:lstStyle/>
          <a:p>
            <a:r>
              <a:rPr lang="en-US" dirty="0"/>
              <a:t>@Produce &amp; Injection point API</a:t>
            </a:r>
            <a:endParaRPr lang="bg-BG" dirty="0"/>
          </a:p>
        </p:txBody>
      </p:sp>
      <p:sp>
        <p:nvSpPr>
          <p:cNvPr id="3" name="Content Placeholder 2"/>
          <p:cNvSpPr>
            <a:spLocks noGrp="1"/>
          </p:cNvSpPr>
          <p:nvPr>
            <p:ph idx="1"/>
          </p:nvPr>
        </p:nvSpPr>
        <p:spPr>
          <a:xfrm>
            <a:off x="685800" y="2194560"/>
            <a:ext cx="6397906" cy="4024125"/>
          </a:xfrm>
        </p:spPr>
        <p:txBody>
          <a:bodyPr/>
          <a:lstStyle/>
          <a:p>
            <a:r>
              <a:rPr lang="en-US" dirty="0"/>
              <a:t>CDI can be used to provide CDI services to third party classes</a:t>
            </a:r>
          </a:p>
          <a:p>
            <a:r>
              <a:rPr lang="en-US" dirty="0"/>
              <a:t>Injection point API </a:t>
            </a:r>
          </a:p>
          <a:p>
            <a:pPr lvl="1"/>
            <a:r>
              <a:rPr lang="en-US" dirty="0"/>
              <a:t>Producers may need to change their behavior depending on the injection point</a:t>
            </a:r>
          </a:p>
          <a:p>
            <a:pPr lvl="1"/>
            <a:r>
              <a:rPr lang="en-US" dirty="0"/>
              <a:t>Give access to injection point metadata</a:t>
            </a:r>
          </a:p>
          <a:p>
            <a:pPr lvl="1"/>
            <a:r>
              <a:rPr lang="en-US" dirty="0"/>
              <a:t>No need additional annotations in the injection point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7659" y="2194560"/>
            <a:ext cx="3810000" cy="3810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0683852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29" y="764373"/>
            <a:ext cx="9827871" cy="1293028"/>
          </a:xfrm>
        </p:spPr>
        <p:txBody>
          <a:bodyPr/>
          <a:lstStyle/>
          <a:p>
            <a:r>
              <a:rPr lang="en-US" dirty="0"/>
              <a:t>@Produce &amp; Injection point API</a:t>
            </a:r>
            <a:endParaRPr lang="bg-BG" dirty="0"/>
          </a:p>
        </p:txBody>
      </p:sp>
      <p:pic>
        <p:nvPicPr>
          <p:cNvPr id="6" name="Picture 5"/>
          <p:cNvPicPr>
            <a:picLocks noChangeAspect="1"/>
          </p:cNvPicPr>
          <p:nvPr/>
        </p:nvPicPr>
        <p:blipFill>
          <a:blip r:embed="rId3"/>
          <a:stretch>
            <a:fillRect/>
          </a:stretch>
        </p:blipFill>
        <p:spPr>
          <a:xfrm>
            <a:off x="2751682" y="3538960"/>
            <a:ext cx="6925718" cy="789333"/>
          </a:xfrm>
          <a:prstGeom prst="rect">
            <a:avLst/>
          </a:prstGeom>
        </p:spPr>
      </p:pic>
      <p:pic>
        <p:nvPicPr>
          <p:cNvPr id="7" name="Picture 6"/>
          <p:cNvPicPr>
            <a:picLocks noChangeAspect="1"/>
          </p:cNvPicPr>
          <p:nvPr/>
        </p:nvPicPr>
        <p:blipFill>
          <a:blip r:embed="rId4"/>
          <a:stretch>
            <a:fillRect/>
          </a:stretch>
        </p:blipFill>
        <p:spPr>
          <a:xfrm>
            <a:off x="4593341" y="5022772"/>
            <a:ext cx="2733433" cy="648134"/>
          </a:xfrm>
          <a:prstGeom prst="rect">
            <a:avLst/>
          </a:prstGeom>
        </p:spPr>
      </p:pic>
      <p:cxnSp>
        <p:nvCxnSpPr>
          <p:cNvPr id="9" name="Straight Arrow Connector 8"/>
          <p:cNvCxnSpPr/>
          <p:nvPr/>
        </p:nvCxnSpPr>
        <p:spPr>
          <a:xfrm flipH="1">
            <a:off x="5960058" y="3240911"/>
            <a:ext cx="487041" cy="5440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011449" y="2764778"/>
            <a:ext cx="2871299" cy="461665"/>
          </a:xfrm>
          <a:prstGeom prst="rect">
            <a:avLst/>
          </a:prstGeom>
          <a:noFill/>
        </p:spPr>
        <p:txBody>
          <a:bodyPr wrap="none" lIns="91440" tIns="45720" rIns="91440" bIns="45720">
            <a:spAutoFit/>
          </a:bodyPr>
          <a:lstStyle/>
          <a:p>
            <a:pPr algn="ctr"/>
            <a:r>
              <a:rPr lang="en-US" sz="2400" b="0" cap="none" spc="0" dirty="0">
                <a:ln w="0"/>
                <a:solidFill>
                  <a:schemeClr val="accent1"/>
                </a:solidFill>
                <a:effectLst>
                  <a:outerShdw blurRad="38100" dist="25400" dir="5400000" algn="ctr" rotWithShape="0">
                    <a:srgbClr val="6E747A">
                      <a:alpha val="43000"/>
                    </a:srgbClr>
                  </a:outerShdw>
                </a:effectLst>
              </a:rPr>
              <a:t>Injection point API</a:t>
            </a:r>
          </a:p>
        </p:txBody>
      </p:sp>
    </p:spTree>
    <p:extLst>
      <p:ext uri="{BB962C8B-B14F-4D97-AF65-F5344CB8AC3E}">
        <p14:creationId xmlns:p14="http://schemas.microsoft.com/office/powerpoint/2010/main" val="4045832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2223" y="3114033"/>
            <a:ext cx="8610600" cy="1293028"/>
          </a:xfrm>
        </p:spPr>
        <p:txBody>
          <a:bodyPr/>
          <a:lstStyle/>
          <a:p>
            <a:pPr algn="ctr"/>
            <a:r>
              <a:rPr lang="en-US" dirty="0"/>
              <a:t>What is CDI?</a:t>
            </a:r>
            <a:endParaRPr lang="en-US" dirty="0"/>
          </a:p>
        </p:txBody>
      </p:sp>
    </p:spTree>
    <p:extLst>
      <p:ext uri="{BB962C8B-B14F-4D97-AF65-F5344CB8AC3E}">
        <p14:creationId xmlns:p14="http://schemas.microsoft.com/office/powerpoint/2010/main" val="18476532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256" y="1620899"/>
            <a:ext cx="9329195" cy="1293028"/>
          </a:xfrm>
        </p:spPr>
        <p:txBody>
          <a:bodyPr/>
          <a:lstStyle/>
          <a:p>
            <a:pPr algn="ctr"/>
            <a:r>
              <a:rPr lang="en-US" dirty="0"/>
              <a:t>CDI Producers DEMO</a:t>
            </a:r>
            <a:endParaRPr lang="bg-B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2122" y="3133846"/>
            <a:ext cx="3035461" cy="303546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4716604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834" y="3114033"/>
            <a:ext cx="9329195" cy="1293028"/>
          </a:xfrm>
        </p:spPr>
        <p:txBody>
          <a:bodyPr/>
          <a:lstStyle/>
          <a:p>
            <a:pPr algn="ctr"/>
            <a:r>
              <a:rPr lang="en-US" dirty="0"/>
              <a:t>CDI – DISPOSES</a:t>
            </a:r>
            <a:endParaRPr lang="bg-BG" dirty="0"/>
          </a:p>
        </p:txBody>
      </p:sp>
    </p:spTree>
    <p:extLst>
      <p:ext uri="{BB962C8B-B14F-4D97-AF65-F5344CB8AC3E}">
        <p14:creationId xmlns:p14="http://schemas.microsoft.com/office/powerpoint/2010/main" val="2723975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29" y="764373"/>
            <a:ext cx="9827871" cy="1293028"/>
          </a:xfrm>
        </p:spPr>
        <p:txBody>
          <a:bodyPr/>
          <a:lstStyle/>
          <a:p>
            <a:r>
              <a:rPr lang="en-US" dirty="0"/>
              <a:t>@DISPOSES</a:t>
            </a:r>
            <a:endParaRPr lang="bg-BG" dirty="0"/>
          </a:p>
        </p:txBody>
      </p:sp>
      <p:sp>
        <p:nvSpPr>
          <p:cNvPr id="3" name="Content Placeholder 2"/>
          <p:cNvSpPr>
            <a:spLocks noGrp="1"/>
          </p:cNvSpPr>
          <p:nvPr>
            <p:ph idx="1"/>
          </p:nvPr>
        </p:nvSpPr>
        <p:spPr>
          <a:xfrm>
            <a:off x="4435998" y="2159835"/>
            <a:ext cx="6397906" cy="4024125"/>
          </a:xfrm>
        </p:spPr>
        <p:txBody>
          <a:bodyPr/>
          <a:lstStyle/>
          <a:p>
            <a:r>
              <a:rPr lang="en-US" dirty="0"/>
              <a:t>@Disposes</a:t>
            </a:r>
          </a:p>
          <a:p>
            <a:r>
              <a:rPr lang="en-US" dirty="0"/>
              <a:t>Some objects require explicit destruction</a:t>
            </a:r>
          </a:p>
          <a:p>
            <a:pPr lvl="1"/>
            <a:r>
              <a:rPr lang="en-US" dirty="0"/>
              <a:t>JDBC connection</a:t>
            </a:r>
          </a:p>
          <a:p>
            <a:pPr lvl="1"/>
            <a:r>
              <a:rPr lang="en-US" dirty="0"/>
              <a:t>Entity manager</a:t>
            </a:r>
          </a:p>
          <a:p>
            <a:pPr lvl="1"/>
            <a:r>
              <a:rPr lang="en-US" dirty="0"/>
              <a:t>JMS Session</a:t>
            </a:r>
          </a:p>
          <a:p>
            <a:r>
              <a:rPr lang="en-US" dirty="0"/>
              <a:t>Strongly typed per data type</a:t>
            </a:r>
          </a:p>
          <a:p>
            <a:r>
              <a:rPr lang="en-US" dirty="0"/>
              <a:t>@Qualifiers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549" y="2057401"/>
            <a:ext cx="2640474" cy="3755202"/>
          </a:xfrm>
          <a:prstGeom prst="rect">
            <a:avLst/>
          </a:prstGeom>
          <a:ln>
            <a:noFill/>
          </a:ln>
          <a:effectLst>
            <a:softEdge rad="112500"/>
          </a:effectLst>
        </p:spPr>
      </p:pic>
    </p:spTree>
    <p:extLst>
      <p:ext uri="{BB962C8B-B14F-4D97-AF65-F5344CB8AC3E}">
        <p14:creationId xmlns:p14="http://schemas.microsoft.com/office/powerpoint/2010/main" val="11805466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29" y="764373"/>
            <a:ext cx="9827871" cy="1293028"/>
          </a:xfrm>
        </p:spPr>
        <p:txBody>
          <a:bodyPr/>
          <a:lstStyle/>
          <a:p>
            <a:r>
              <a:rPr lang="en-US" dirty="0"/>
              <a:t>@DISPOSES</a:t>
            </a:r>
            <a:endParaRPr lang="bg-BG" dirty="0"/>
          </a:p>
        </p:txBody>
      </p:sp>
      <p:pic>
        <p:nvPicPr>
          <p:cNvPr id="5" name="Picture 4"/>
          <p:cNvPicPr>
            <a:picLocks noChangeAspect="1"/>
          </p:cNvPicPr>
          <p:nvPr/>
        </p:nvPicPr>
        <p:blipFill>
          <a:blip r:embed="rId3"/>
          <a:stretch>
            <a:fillRect/>
          </a:stretch>
        </p:blipFill>
        <p:spPr>
          <a:xfrm>
            <a:off x="744799" y="2563221"/>
            <a:ext cx="10611616" cy="3270420"/>
          </a:xfrm>
          <a:prstGeom prst="rect">
            <a:avLst/>
          </a:prstGeom>
        </p:spPr>
      </p:pic>
      <p:cxnSp>
        <p:nvCxnSpPr>
          <p:cNvPr id="10" name="Straight Arrow Connector 9"/>
          <p:cNvCxnSpPr/>
          <p:nvPr/>
        </p:nvCxnSpPr>
        <p:spPr>
          <a:xfrm flipH="1">
            <a:off x="5356126" y="4432712"/>
            <a:ext cx="1666755" cy="4402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6328399" y="4432712"/>
            <a:ext cx="694482" cy="4402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022881" y="4109546"/>
            <a:ext cx="1217000" cy="646331"/>
          </a:xfrm>
          <a:prstGeom prst="rect">
            <a:avLst/>
          </a:prstGeom>
          <a:noFill/>
        </p:spPr>
        <p:txBody>
          <a:bodyPr wrap="none" lIns="91440" tIns="45720" rIns="91440" bIns="45720">
            <a:spAutoFit/>
          </a:bodyPr>
          <a:lstStyle/>
          <a:p>
            <a:pPr algn="ctr"/>
            <a:r>
              <a:rPr lang="en-US" sz="1200" b="0" cap="none" spc="0" dirty="0">
                <a:ln w="0"/>
                <a:solidFill>
                  <a:schemeClr val="accent1"/>
                </a:solidFill>
                <a:effectLst>
                  <a:outerShdw blurRad="38100" dist="25400" dir="5400000" algn="ctr" rotWithShape="0">
                    <a:srgbClr val="6E747A">
                      <a:alpha val="43000"/>
                    </a:srgbClr>
                  </a:outerShdw>
                </a:effectLst>
              </a:rPr>
              <a:t>Strongly </a:t>
            </a:r>
          </a:p>
          <a:p>
            <a:pPr algn="ctr"/>
            <a:r>
              <a:rPr lang="en-US" sz="1200" dirty="0">
                <a:ln w="0"/>
                <a:solidFill>
                  <a:schemeClr val="accent1"/>
                </a:solidFill>
                <a:effectLst>
                  <a:outerShdw blurRad="38100" dist="25400" dir="5400000" algn="ctr" rotWithShape="0">
                    <a:srgbClr val="6E747A">
                      <a:alpha val="43000"/>
                    </a:srgbClr>
                  </a:outerShdw>
                </a:effectLst>
              </a:rPr>
              <a:t>Typed </a:t>
            </a:r>
          </a:p>
          <a:p>
            <a:pPr algn="ctr"/>
            <a:r>
              <a:rPr lang="en-US" sz="1200" b="0" cap="none" spc="0" dirty="0">
                <a:ln w="0"/>
                <a:solidFill>
                  <a:schemeClr val="accent1"/>
                </a:solidFill>
                <a:effectLst>
                  <a:outerShdw blurRad="38100" dist="25400" dir="5400000" algn="ctr" rotWithShape="0">
                    <a:srgbClr val="6E747A">
                      <a:alpha val="43000"/>
                    </a:srgbClr>
                  </a:outerShdw>
                </a:effectLst>
              </a:rPr>
              <a:t>Per data type</a:t>
            </a:r>
          </a:p>
        </p:txBody>
      </p:sp>
    </p:spTree>
    <p:extLst>
      <p:ext uri="{BB962C8B-B14F-4D97-AF65-F5344CB8AC3E}">
        <p14:creationId xmlns:p14="http://schemas.microsoft.com/office/powerpoint/2010/main" val="14118027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256" y="1620899"/>
            <a:ext cx="9329195" cy="1293028"/>
          </a:xfrm>
        </p:spPr>
        <p:txBody>
          <a:bodyPr/>
          <a:lstStyle/>
          <a:p>
            <a:pPr algn="ctr"/>
            <a:r>
              <a:rPr lang="en-US" dirty="0"/>
              <a:t>CDI @DISPOSES DEMO</a:t>
            </a:r>
            <a:endParaRPr lang="bg-B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9616" y="2740307"/>
            <a:ext cx="2640474" cy="3755202"/>
          </a:xfrm>
          <a:prstGeom prst="rect">
            <a:avLst/>
          </a:prstGeom>
          <a:ln>
            <a:noFill/>
          </a:ln>
          <a:effectLst>
            <a:softEdge rad="112500"/>
          </a:effectLst>
        </p:spPr>
      </p:pic>
    </p:spTree>
    <p:extLst>
      <p:ext uri="{BB962C8B-B14F-4D97-AF65-F5344CB8AC3E}">
        <p14:creationId xmlns:p14="http://schemas.microsoft.com/office/powerpoint/2010/main" val="31843099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834" y="3114033"/>
            <a:ext cx="9329195" cy="1293028"/>
          </a:xfrm>
        </p:spPr>
        <p:txBody>
          <a:bodyPr/>
          <a:lstStyle/>
          <a:p>
            <a:pPr algn="ctr"/>
            <a:r>
              <a:rPr lang="en-US" dirty="0"/>
              <a:t>CDI – INTERCEPTORS</a:t>
            </a:r>
            <a:endParaRPr lang="bg-BG" dirty="0"/>
          </a:p>
        </p:txBody>
      </p:sp>
    </p:spTree>
    <p:extLst>
      <p:ext uri="{BB962C8B-B14F-4D97-AF65-F5344CB8AC3E}">
        <p14:creationId xmlns:p14="http://schemas.microsoft.com/office/powerpoint/2010/main" val="27827944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29" y="764373"/>
            <a:ext cx="9827871" cy="1293028"/>
          </a:xfrm>
        </p:spPr>
        <p:txBody>
          <a:bodyPr/>
          <a:lstStyle/>
          <a:p>
            <a:r>
              <a:rPr lang="en-US" dirty="0"/>
              <a:t>CDI – INTERCEPTORS</a:t>
            </a:r>
            <a:endParaRPr lang="bg-BG" dirty="0"/>
          </a:p>
        </p:txBody>
      </p:sp>
      <p:sp>
        <p:nvSpPr>
          <p:cNvPr id="3" name="Content Placeholder 2"/>
          <p:cNvSpPr>
            <a:spLocks noGrp="1"/>
          </p:cNvSpPr>
          <p:nvPr>
            <p:ph idx="1"/>
          </p:nvPr>
        </p:nvSpPr>
        <p:spPr>
          <a:xfrm>
            <a:off x="303836" y="2057401"/>
            <a:ext cx="6397906" cy="4391108"/>
          </a:xfrm>
        </p:spPr>
        <p:txBody>
          <a:bodyPr>
            <a:normAutofit/>
          </a:bodyPr>
          <a:lstStyle/>
          <a:p>
            <a:r>
              <a:rPr lang="en-US" dirty="0"/>
              <a:t>Interpose on method invocation</a:t>
            </a:r>
          </a:p>
          <a:p>
            <a:r>
              <a:rPr lang="en-US" dirty="0"/>
              <a:t>Help to remove boilerplate or repeatable code </a:t>
            </a:r>
          </a:p>
          <a:p>
            <a:r>
              <a:rPr lang="en-US" dirty="0"/>
              <a:t>Technical (Interceptors)</a:t>
            </a:r>
          </a:p>
          <a:p>
            <a:pPr lvl="1"/>
            <a:r>
              <a:rPr lang="en-US" dirty="0"/>
              <a:t>Logging</a:t>
            </a:r>
          </a:p>
          <a:p>
            <a:pPr lvl="1"/>
            <a:r>
              <a:rPr lang="en-US" dirty="0"/>
              <a:t>Security</a:t>
            </a:r>
          </a:p>
          <a:p>
            <a:pPr lvl="1"/>
            <a:r>
              <a:rPr lang="en-US" dirty="0"/>
              <a:t>Transactions</a:t>
            </a:r>
          </a:p>
          <a:p>
            <a:r>
              <a:rPr lang="en-US" dirty="0"/>
              <a:t>Business (Decorators)</a:t>
            </a:r>
          </a:p>
          <a:p>
            <a:pPr lvl="1"/>
            <a:r>
              <a:rPr lang="en-US" dirty="0"/>
              <a:t>Additional checks</a:t>
            </a:r>
          </a:p>
          <a:p>
            <a:r>
              <a:rPr lang="en-US" dirty="0"/>
              <a:t>Both lives and are managed by the CDI container</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6099" y="2057401"/>
            <a:ext cx="4234136" cy="178539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6099" y="4069463"/>
            <a:ext cx="4234136" cy="2379046"/>
          </a:xfrm>
          <a:prstGeom prst="rect">
            <a:avLst/>
          </a:prstGeom>
        </p:spPr>
      </p:pic>
    </p:spTree>
    <p:extLst>
      <p:ext uri="{BB962C8B-B14F-4D97-AF65-F5344CB8AC3E}">
        <p14:creationId xmlns:p14="http://schemas.microsoft.com/office/powerpoint/2010/main" val="24061188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29" y="764373"/>
            <a:ext cx="9827871" cy="1293028"/>
          </a:xfrm>
        </p:spPr>
        <p:txBody>
          <a:bodyPr/>
          <a:lstStyle/>
          <a:p>
            <a:r>
              <a:rPr lang="en-US" dirty="0"/>
              <a:t>CDI – INTERCEPTORS</a:t>
            </a:r>
            <a:endParaRPr lang="bg-BG" dirty="0"/>
          </a:p>
        </p:txBody>
      </p:sp>
      <p:sp>
        <p:nvSpPr>
          <p:cNvPr id="3" name="Content Placeholder 2"/>
          <p:cNvSpPr>
            <a:spLocks noGrp="1"/>
          </p:cNvSpPr>
          <p:nvPr>
            <p:ph idx="1"/>
          </p:nvPr>
        </p:nvSpPr>
        <p:spPr>
          <a:xfrm>
            <a:off x="326986" y="3261169"/>
            <a:ext cx="11074078" cy="2086336"/>
          </a:xfrm>
        </p:spPr>
        <p:txBody>
          <a:bodyPr/>
          <a:lstStyle/>
          <a:p>
            <a:pPr algn="ctr"/>
            <a:r>
              <a:rPr lang="en-US" dirty="0"/>
              <a:t>We can have different separators</a:t>
            </a:r>
          </a:p>
          <a:p>
            <a:pPr algn="ctr"/>
            <a:r>
              <a:rPr lang="en-US" dirty="0"/>
              <a:t>We can have different separators on one and the same bean</a:t>
            </a:r>
          </a:p>
          <a:p>
            <a:pPr algn="ctr"/>
            <a:r>
              <a:rPr lang="en-US" dirty="0"/>
              <a:t>We can have different Decorators</a:t>
            </a:r>
          </a:p>
          <a:p>
            <a:pPr algn="ctr"/>
            <a:r>
              <a:rPr lang="en-US" dirty="0"/>
              <a:t>We can have chain interceptors and decorators</a:t>
            </a:r>
          </a:p>
          <a:p>
            <a:pPr algn="ctr"/>
            <a:endParaRPr lang="en-US" dirty="0"/>
          </a:p>
        </p:txBody>
      </p:sp>
    </p:spTree>
    <p:extLst>
      <p:ext uri="{BB962C8B-B14F-4D97-AF65-F5344CB8AC3E}">
        <p14:creationId xmlns:p14="http://schemas.microsoft.com/office/powerpoint/2010/main" val="34405297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29" y="764373"/>
            <a:ext cx="9827871" cy="1293028"/>
          </a:xfrm>
        </p:spPr>
        <p:txBody>
          <a:bodyPr/>
          <a:lstStyle/>
          <a:p>
            <a:r>
              <a:rPr lang="en-US" dirty="0"/>
              <a:t>CDI – INTERCEPTORS</a:t>
            </a:r>
            <a:endParaRPr lang="bg-BG"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04514113"/>
              </p:ext>
            </p:extLst>
          </p:nvPr>
        </p:nvGraphicFramePr>
        <p:xfrm>
          <a:off x="685800" y="2193925"/>
          <a:ext cx="10820400" cy="4024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02872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29" y="764373"/>
            <a:ext cx="9827871" cy="1293028"/>
          </a:xfrm>
        </p:spPr>
        <p:txBody>
          <a:bodyPr/>
          <a:lstStyle/>
          <a:p>
            <a:r>
              <a:rPr lang="en-US" dirty="0"/>
              <a:t>CDI – INTERCEPTORS</a:t>
            </a:r>
            <a:endParaRPr lang="bg-BG"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94757829"/>
              </p:ext>
            </p:extLst>
          </p:nvPr>
        </p:nvGraphicFramePr>
        <p:xfrm>
          <a:off x="685800" y="2193925"/>
          <a:ext cx="10820400" cy="4024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813035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479" y="1712579"/>
            <a:ext cx="10174703" cy="407476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041704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29" y="764373"/>
            <a:ext cx="9827871" cy="1293028"/>
          </a:xfrm>
        </p:spPr>
        <p:txBody>
          <a:bodyPr/>
          <a:lstStyle/>
          <a:p>
            <a:r>
              <a:rPr lang="en-US" dirty="0"/>
              <a:t>CDI – INTERCEPTORS</a:t>
            </a:r>
            <a:endParaRPr lang="bg-BG"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65159047"/>
              </p:ext>
            </p:extLst>
          </p:nvPr>
        </p:nvGraphicFramePr>
        <p:xfrm>
          <a:off x="685800" y="2193925"/>
          <a:ext cx="10820400" cy="4024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84273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29" y="764373"/>
            <a:ext cx="9827871" cy="1293028"/>
          </a:xfrm>
        </p:spPr>
        <p:txBody>
          <a:bodyPr/>
          <a:lstStyle/>
          <a:p>
            <a:r>
              <a:rPr lang="en-US" dirty="0"/>
              <a:t>CDI – INTERCEPTORS</a:t>
            </a:r>
            <a:endParaRPr lang="bg-BG" dirty="0"/>
          </a:p>
        </p:txBody>
      </p:sp>
      <p:sp>
        <p:nvSpPr>
          <p:cNvPr id="3" name="Content Placeholder 2"/>
          <p:cNvSpPr>
            <a:spLocks noGrp="1"/>
          </p:cNvSpPr>
          <p:nvPr>
            <p:ph idx="1"/>
          </p:nvPr>
        </p:nvSpPr>
        <p:spPr>
          <a:xfrm>
            <a:off x="315411" y="2057401"/>
            <a:ext cx="11074078" cy="4285526"/>
          </a:xfrm>
        </p:spPr>
        <p:txBody>
          <a:bodyPr>
            <a:normAutofit/>
          </a:bodyPr>
          <a:lstStyle/>
          <a:p>
            <a:r>
              <a:rPr lang="en-US" dirty="0"/>
              <a:t>Cross-cutting technical concerns</a:t>
            </a:r>
          </a:p>
          <a:p>
            <a:pPr lvl="1"/>
            <a:r>
              <a:rPr lang="en-US" dirty="0"/>
              <a:t>Transactions</a:t>
            </a:r>
          </a:p>
          <a:p>
            <a:pPr lvl="1"/>
            <a:r>
              <a:rPr lang="en-US" dirty="0"/>
              <a:t>Security (Authentication, Authorization)</a:t>
            </a:r>
          </a:p>
          <a:p>
            <a:pPr lvl="1"/>
            <a:r>
              <a:rPr lang="en-US" dirty="0"/>
              <a:t>Logging</a:t>
            </a:r>
          </a:p>
          <a:p>
            <a:r>
              <a:rPr lang="en-US" dirty="0"/>
              <a:t>Types of interceptors</a:t>
            </a:r>
          </a:p>
          <a:p>
            <a:pPr lvl="1"/>
            <a:r>
              <a:rPr lang="en-US" dirty="0"/>
              <a:t>Business interceptors</a:t>
            </a:r>
          </a:p>
          <a:p>
            <a:pPr lvl="2"/>
            <a:r>
              <a:rPr lang="en-US" dirty="0"/>
              <a:t>@</a:t>
            </a:r>
            <a:r>
              <a:rPr lang="en-US" dirty="0" err="1"/>
              <a:t>ArroundInvoke</a:t>
            </a:r>
            <a:endParaRPr lang="en-US" dirty="0"/>
          </a:p>
          <a:p>
            <a:pPr lvl="1"/>
            <a:r>
              <a:rPr lang="en-US" dirty="0"/>
              <a:t>Life Cycle Interceptors</a:t>
            </a:r>
          </a:p>
          <a:p>
            <a:pPr lvl="2"/>
            <a:r>
              <a:rPr lang="en-US" dirty="0"/>
              <a:t>@</a:t>
            </a:r>
            <a:r>
              <a:rPr lang="en-US" dirty="0" err="1"/>
              <a:t>PostConstruct</a:t>
            </a:r>
            <a:endParaRPr lang="en-US" dirty="0"/>
          </a:p>
          <a:p>
            <a:pPr lvl="2"/>
            <a:r>
              <a:rPr lang="en-US" dirty="0"/>
              <a:t>@</a:t>
            </a:r>
            <a:r>
              <a:rPr lang="en-US" dirty="0" err="1"/>
              <a:t>PreDestroy</a:t>
            </a:r>
            <a:endParaRPr lang="en-US" dirty="0"/>
          </a:p>
          <a:p>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8460" y="2295164"/>
            <a:ext cx="3000375" cy="3810000"/>
          </a:xfrm>
          <a:prstGeom prst="rect">
            <a:avLst/>
          </a:prstGeom>
        </p:spPr>
      </p:pic>
    </p:spTree>
    <p:extLst>
      <p:ext uri="{BB962C8B-B14F-4D97-AF65-F5344CB8AC3E}">
        <p14:creationId xmlns:p14="http://schemas.microsoft.com/office/powerpoint/2010/main" val="38180180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29" y="764373"/>
            <a:ext cx="9827871" cy="1293028"/>
          </a:xfrm>
        </p:spPr>
        <p:txBody>
          <a:bodyPr/>
          <a:lstStyle/>
          <a:p>
            <a:r>
              <a:rPr lang="en-US" dirty="0"/>
              <a:t>CDI – INTERCEPTORS</a:t>
            </a:r>
            <a:endParaRPr lang="bg-BG" dirty="0"/>
          </a:p>
        </p:txBody>
      </p:sp>
      <p:sp>
        <p:nvSpPr>
          <p:cNvPr id="3" name="Content Placeholder 2"/>
          <p:cNvSpPr>
            <a:spLocks noGrp="1"/>
          </p:cNvSpPr>
          <p:nvPr>
            <p:ph idx="1"/>
          </p:nvPr>
        </p:nvSpPr>
        <p:spPr>
          <a:xfrm>
            <a:off x="315411" y="2057401"/>
            <a:ext cx="7659546" cy="4285526"/>
          </a:xfrm>
        </p:spPr>
        <p:txBody>
          <a:bodyPr>
            <a:normAutofit/>
          </a:bodyPr>
          <a:lstStyle/>
          <a:p>
            <a:r>
              <a:rPr lang="en-US" dirty="0"/>
              <a:t>Creating an interceptor</a:t>
            </a:r>
          </a:p>
          <a:p>
            <a:pPr lvl="1"/>
            <a:r>
              <a:rPr lang="en-US" dirty="0"/>
              <a:t>Interceptor Binding</a:t>
            </a:r>
          </a:p>
          <a:p>
            <a:pPr lvl="2"/>
            <a:r>
              <a:rPr lang="en-US" dirty="0"/>
              <a:t>Annotation </a:t>
            </a:r>
          </a:p>
          <a:p>
            <a:pPr lvl="2"/>
            <a:r>
              <a:rPr lang="en-US" dirty="0"/>
              <a:t>@</a:t>
            </a:r>
            <a:r>
              <a:rPr lang="en-US" dirty="0" err="1"/>
              <a:t>InterceptorBinding</a:t>
            </a:r>
            <a:endParaRPr lang="en-US" dirty="0"/>
          </a:p>
          <a:p>
            <a:r>
              <a:rPr lang="en-US" dirty="0"/>
              <a:t>Interceptor</a:t>
            </a:r>
          </a:p>
          <a:p>
            <a:pPr lvl="1"/>
            <a:r>
              <a:rPr lang="en-US" dirty="0"/>
              <a:t>Class </a:t>
            </a:r>
          </a:p>
          <a:p>
            <a:pPr lvl="2"/>
            <a:r>
              <a:rPr lang="en-US" dirty="0"/>
              <a:t>Annotated with:</a:t>
            </a:r>
          </a:p>
          <a:p>
            <a:pPr lvl="3"/>
            <a:r>
              <a:rPr lang="en-US" dirty="0"/>
              <a:t>@Interceptor</a:t>
            </a:r>
          </a:p>
          <a:p>
            <a:pPr lvl="3"/>
            <a:r>
              <a:rPr lang="en-US" dirty="0"/>
              <a:t>Already created interceptor binding</a:t>
            </a:r>
          </a:p>
          <a:p>
            <a:pPr lvl="2"/>
            <a:r>
              <a:rPr lang="en-US" dirty="0"/>
              <a:t>The interceptor methods must be annotated with @Around Invoke annotation</a:t>
            </a:r>
          </a:p>
          <a:p>
            <a:pPr lvl="3"/>
            <a:r>
              <a:rPr lang="en-US" dirty="0" err="1"/>
              <a:t>InvocationContext</a:t>
            </a:r>
            <a:r>
              <a:rPr lang="en-US" dirty="0"/>
              <a:t> as a parameter</a:t>
            </a:r>
          </a:p>
          <a:p>
            <a:pPr lvl="2"/>
            <a:r>
              <a:rPr lang="en-US" dirty="0"/>
              <a:t>The interceptor should return Object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4957" y="2295164"/>
            <a:ext cx="3000375" cy="3810000"/>
          </a:xfrm>
          <a:prstGeom prst="rect">
            <a:avLst/>
          </a:prstGeom>
        </p:spPr>
      </p:pic>
    </p:spTree>
    <p:extLst>
      <p:ext uri="{BB962C8B-B14F-4D97-AF65-F5344CB8AC3E}">
        <p14:creationId xmlns:p14="http://schemas.microsoft.com/office/powerpoint/2010/main" val="8125287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29" y="764373"/>
            <a:ext cx="9827871" cy="1293028"/>
          </a:xfrm>
        </p:spPr>
        <p:txBody>
          <a:bodyPr/>
          <a:lstStyle/>
          <a:p>
            <a:r>
              <a:rPr lang="en-US" dirty="0"/>
              <a:t>CDI – INTERCEPTORS</a:t>
            </a:r>
            <a:endParaRPr lang="bg-BG" dirty="0"/>
          </a:p>
        </p:txBody>
      </p:sp>
      <p:sp>
        <p:nvSpPr>
          <p:cNvPr id="3" name="Content Placeholder 2"/>
          <p:cNvSpPr>
            <a:spLocks noGrp="1"/>
          </p:cNvSpPr>
          <p:nvPr>
            <p:ph idx="1"/>
          </p:nvPr>
        </p:nvSpPr>
        <p:spPr>
          <a:xfrm>
            <a:off x="315411" y="2057401"/>
            <a:ext cx="7659546" cy="4285526"/>
          </a:xfrm>
        </p:spPr>
        <p:txBody>
          <a:bodyPr>
            <a:normAutofit/>
          </a:bodyPr>
          <a:lstStyle/>
          <a:p>
            <a:r>
              <a:rPr lang="en-US" dirty="0"/>
              <a:t>Invocation Context</a:t>
            </a:r>
          </a:p>
          <a:p>
            <a:pPr lvl="1"/>
            <a:r>
              <a:rPr lang="en-US" dirty="0"/>
              <a:t>passed through all the chain of interceptors </a:t>
            </a:r>
          </a:p>
          <a:p>
            <a:pPr lvl="1"/>
            <a:r>
              <a:rPr lang="en-US" dirty="0"/>
              <a:t>Provide information for:</a:t>
            </a:r>
          </a:p>
          <a:p>
            <a:pPr lvl="2"/>
            <a:r>
              <a:rPr lang="en-US" dirty="0"/>
              <a:t>Target class</a:t>
            </a:r>
          </a:p>
          <a:p>
            <a:pPr lvl="2"/>
            <a:r>
              <a:rPr lang="en-US" dirty="0"/>
              <a:t>Target method</a:t>
            </a:r>
          </a:p>
          <a:p>
            <a:pPr lvl="2"/>
            <a:r>
              <a:rPr lang="en-US" dirty="0"/>
              <a:t>Method parameters</a:t>
            </a:r>
          </a:p>
          <a:p>
            <a:pPr lvl="2"/>
            <a:r>
              <a:rPr lang="en-US" dirty="0">
                <a:solidFill>
                  <a:srgbClr val="FF0000"/>
                </a:solidFill>
              </a:rPr>
              <a:t>PROCEED</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4957" y="2295164"/>
            <a:ext cx="3000375" cy="3810000"/>
          </a:xfrm>
          <a:prstGeom prst="rect">
            <a:avLst/>
          </a:prstGeom>
        </p:spPr>
      </p:pic>
    </p:spTree>
    <p:extLst>
      <p:ext uri="{BB962C8B-B14F-4D97-AF65-F5344CB8AC3E}">
        <p14:creationId xmlns:p14="http://schemas.microsoft.com/office/powerpoint/2010/main" val="897812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29" y="764373"/>
            <a:ext cx="9827871" cy="1293028"/>
          </a:xfrm>
        </p:spPr>
        <p:txBody>
          <a:bodyPr/>
          <a:lstStyle/>
          <a:p>
            <a:r>
              <a:rPr lang="en-US" dirty="0"/>
              <a:t>CDI – INTERCEPTORS</a:t>
            </a:r>
            <a:endParaRPr lang="bg-BG" dirty="0"/>
          </a:p>
        </p:txBody>
      </p:sp>
      <p:sp>
        <p:nvSpPr>
          <p:cNvPr id="3" name="Content Placeholder 2"/>
          <p:cNvSpPr>
            <a:spLocks noGrp="1"/>
          </p:cNvSpPr>
          <p:nvPr>
            <p:ph idx="1"/>
          </p:nvPr>
        </p:nvSpPr>
        <p:spPr>
          <a:xfrm>
            <a:off x="315411" y="2057401"/>
            <a:ext cx="7659546" cy="4285526"/>
          </a:xfrm>
        </p:spPr>
        <p:txBody>
          <a:bodyPr>
            <a:normAutofit/>
          </a:bodyPr>
          <a:lstStyle/>
          <a:p>
            <a:r>
              <a:rPr lang="en-US" dirty="0"/>
              <a:t>Beans.xml and Interceptors</a:t>
            </a:r>
          </a:p>
          <a:p>
            <a:pPr lvl="1"/>
            <a:r>
              <a:rPr lang="en-US" dirty="0"/>
              <a:t>By default all Interceptors are disabled</a:t>
            </a:r>
          </a:p>
          <a:p>
            <a:pPr lvl="1"/>
            <a:r>
              <a:rPr lang="en-US" dirty="0"/>
              <a:t>&lt;interceptors&gt;</a:t>
            </a:r>
          </a:p>
          <a:p>
            <a:pPr marL="457200" lvl="1" indent="0">
              <a:buNone/>
            </a:pPr>
            <a:r>
              <a:rPr lang="en-US" dirty="0"/>
              <a:t>	&lt;class&gt;Interceptor&lt;/class&gt;</a:t>
            </a:r>
          </a:p>
          <a:p>
            <a:pPr marL="457200" lvl="1" indent="0">
              <a:buNone/>
            </a:pPr>
            <a:r>
              <a:rPr lang="en-US" dirty="0"/>
              <a:t>   &lt;/interceptors&gt;</a:t>
            </a:r>
          </a:p>
          <a:p>
            <a:pPr lvl="1"/>
            <a:r>
              <a:rPr lang="en-US" dirty="0"/>
              <a:t>We can order interceptors in beans.xml</a:t>
            </a:r>
          </a:p>
          <a:p>
            <a:r>
              <a:rPr lang="en-US" dirty="0"/>
              <a:t>@Priority </a:t>
            </a:r>
          </a:p>
          <a:p>
            <a:pPr lvl="1"/>
            <a:r>
              <a:rPr lang="en-US" dirty="0"/>
              <a:t>Takes integer</a:t>
            </a:r>
          </a:p>
          <a:p>
            <a:pPr lvl="1"/>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4957" y="2295164"/>
            <a:ext cx="3000375" cy="3810000"/>
          </a:xfrm>
          <a:prstGeom prst="rect">
            <a:avLst/>
          </a:prstGeom>
        </p:spPr>
      </p:pic>
    </p:spTree>
    <p:extLst>
      <p:ext uri="{BB962C8B-B14F-4D97-AF65-F5344CB8AC3E}">
        <p14:creationId xmlns:p14="http://schemas.microsoft.com/office/powerpoint/2010/main" val="8899472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29" y="764373"/>
            <a:ext cx="9827871" cy="1293028"/>
          </a:xfrm>
        </p:spPr>
        <p:txBody>
          <a:bodyPr/>
          <a:lstStyle/>
          <a:p>
            <a:r>
              <a:rPr lang="en-US" dirty="0"/>
              <a:t>CDI – INTERCEPTORS</a:t>
            </a:r>
            <a:endParaRPr lang="bg-BG" dirty="0"/>
          </a:p>
        </p:txBody>
      </p:sp>
      <p:sp>
        <p:nvSpPr>
          <p:cNvPr id="3" name="Content Placeholder 2"/>
          <p:cNvSpPr>
            <a:spLocks noGrp="1"/>
          </p:cNvSpPr>
          <p:nvPr>
            <p:ph idx="1"/>
          </p:nvPr>
        </p:nvSpPr>
        <p:spPr>
          <a:xfrm>
            <a:off x="315411" y="2057401"/>
            <a:ext cx="7242857" cy="4285526"/>
          </a:xfrm>
        </p:spPr>
        <p:txBody>
          <a:bodyPr>
            <a:normAutofit/>
          </a:bodyPr>
          <a:lstStyle/>
          <a:p>
            <a:r>
              <a:rPr lang="en-US" dirty="0"/>
              <a:t>Life Cycle Interceptors</a:t>
            </a:r>
          </a:p>
          <a:p>
            <a:pPr lvl="1"/>
            <a:r>
              <a:rPr lang="en-US" dirty="0"/>
              <a:t>CDI beans life cycle is managed by the container</a:t>
            </a:r>
          </a:p>
          <a:p>
            <a:pPr lvl="1"/>
            <a:r>
              <a:rPr lang="en-US" dirty="0"/>
              <a:t>@</a:t>
            </a:r>
            <a:r>
              <a:rPr lang="en-US" dirty="0" err="1"/>
              <a:t>PostConstruct</a:t>
            </a:r>
            <a:endParaRPr lang="en-US" dirty="0"/>
          </a:p>
          <a:p>
            <a:pPr lvl="1"/>
            <a:r>
              <a:rPr lang="en-US" dirty="0"/>
              <a:t>@</a:t>
            </a:r>
            <a:r>
              <a:rPr lang="en-US" dirty="0" err="1"/>
              <a:t>PreDestroy</a:t>
            </a:r>
            <a:endParaRPr lang="en-US" dirty="0"/>
          </a:p>
          <a:p>
            <a:r>
              <a:rPr lang="en-US" dirty="0"/>
              <a:t>Life Cycle Interceptor creation</a:t>
            </a:r>
          </a:p>
          <a:p>
            <a:pPr lvl="1"/>
            <a:r>
              <a:rPr lang="en-US" dirty="0"/>
              <a:t>Create normal interceptor</a:t>
            </a:r>
          </a:p>
          <a:p>
            <a:pPr lvl="1"/>
            <a:r>
              <a:rPr lang="en-US" dirty="0"/>
              <a:t>Create methods for post construct and </a:t>
            </a:r>
            <a:r>
              <a:rPr lang="en-US" dirty="0" err="1"/>
              <a:t>predestroy</a:t>
            </a:r>
            <a:r>
              <a:rPr lang="en-US" dirty="0"/>
              <a:t> and annotate them with </a:t>
            </a:r>
            <a:r>
              <a:rPr lang="en-US" dirty="0">
                <a:solidFill>
                  <a:srgbClr val="FF0000"/>
                </a:solidFill>
              </a:rPr>
              <a:t>@</a:t>
            </a:r>
            <a:r>
              <a:rPr lang="en-US" dirty="0" err="1">
                <a:solidFill>
                  <a:srgbClr val="FF0000"/>
                </a:solidFill>
              </a:rPr>
              <a:t>PostConstruct</a:t>
            </a:r>
            <a:r>
              <a:rPr lang="en-US" dirty="0">
                <a:solidFill>
                  <a:srgbClr val="FF0000"/>
                </a:solidFill>
              </a:rPr>
              <a:t> </a:t>
            </a:r>
            <a:r>
              <a:rPr lang="en-US" dirty="0"/>
              <a:t>and </a:t>
            </a:r>
            <a:r>
              <a:rPr lang="en-US" dirty="0">
                <a:solidFill>
                  <a:srgbClr val="FF0000"/>
                </a:solidFill>
              </a:rPr>
              <a:t>@</a:t>
            </a:r>
            <a:r>
              <a:rPr lang="en-US" dirty="0" err="1">
                <a:solidFill>
                  <a:srgbClr val="FF0000"/>
                </a:solidFill>
              </a:rPr>
              <a:t>PreDestroy</a:t>
            </a:r>
            <a:endParaRPr lang="en-US" dirty="0">
              <a:solidFill>
                <a:srgbClr val="FF0000"/>
              </a:solidFill>
            </a:endParaRPr>
          </a:p>
          <a:p>
            <a:pPr lvl="1"/>
            <a:r>
              <a:rPr lang="en-US" dirty="0"/>
              <a:t>The methods should return </a:t>
            </a:r>
            <a:r>
              <a:rPr lang="en-US" dirty="0">
                <a:solidFill>
                  <a:srgbClr val="FF0000"/>
                </a:solidFill>
              </a:rPr>
              <a:t>void</a:t>
            </a:r>
          </a:p>
          <a:p>
            <a:pPr lvl="1"/>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7819" y="2196772"/>
            <a:ext cx="3220543" cy="4006784"/>
          </a:xfrm>
          <a:prstGeom prst="rect">
            <a:avLst/>
          </a:prstGeom>
        </p:spPr>
      </p:pic>
    </p:spTree>
    <p:extLst>
      <p:ext uri="{BB962C8B-B14F-4D97-AF65-F5344CB8AC3E}">
        <p14:creationId xmlns:p14="http://schemas.microsoft.com/office/powerpoint/2010/main" val="40192983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535" y="3067734"/>
            <a:ext cx="9329195" cy="1293028"/>
          </a:xfrm>
        </p:spPr>
        <p:txBody>
          <a:bodyPr/>
          <a:lstStyle/>
          <a:p>
            <a:pPr algn="ctr"/>
            <a:r>
              <a:rPr lang="en-US" dirty="0"/>
              <a:t>CDI – INTERCEPTORS DEMO</a:t>
            </a:r>
            <a:endParaRPr lang="bg-BG" dirty="0"/>
          </a:p>
        </p:txBody>
      </p:sp>
    </p:spTree>
    <p:extLst>
      <p:ext uri="{BB962C8B-B14F-4D97-AF65-F5344CB8AC3E}">
        <p14:creationId xmlns:p14="http://schemas.microsoft.com/office/powerpoint/2010/main" val="40114010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29" y="764373"/>
            <a:ext cx="9827871" cy="1293028"/>
          </a:xfrm>
        </p:spPr>
        <p:txBody>
          <a:bodyPr/>
          <a:lstStyle/>
          <a:p>
            <a:r>
              <a:rPr lang="en-US" dirty="0"/>
              <a:t>CDI – DECORATOR</a:t>
            </a:r>
            <a:endParaRPr lang="bg-BG" dirty="0"/>
          </a:p>
        </p:txBody>
      </p:sp>
      <p:sp>
        <p:nvSpPr>
          <p:cNvPr id="3" name="Content Placeholder 2"/>
          <p:cNvSpPr>
            <a:spLocks noGrp="1"/>
          </p:cNvSpPr>
          <p:nvPr>
            <p:ph idx="1"/>
          </p:nvPr>
        </p:nvSpPr>
        <p:spPr>
          <a:xfrm>
            <a:off x="315412" y="2057401"/>
            <a:ext cx="5865470" cy="4285526"/>
          </a:xfrm>
        </p:spPr>
        <p:txBody>
          <a:bodyPr>
            <a:normAutofit/>
          </a:bodyPr>
          <a:lstStyle/>
          <a:p>
            <a:pPr lvl="1"/>
            <a:r>
              <a:rPr lang="en-US" dirty="0"/>
              <a:t>Similar to interceptors but related to business concerns</a:t>
            </a:r>
          </a:p>
          <a:p>
            <a:pPr lvl="1"/>
            <a:r>
              <a:rPr lang="en-US" dirty="0" err="1"/>
              <a:t>GoF</a:t>
            </a:r>
            <a:r>
              <a:rPr lang="en-US" dirty="0"/>
              <a:t> design pattern</a:t>
            </a:r>
          </a:p>
          <a:p>
            <a:pPr lvl="1"/>
            <a:r>
              <a:rPr lang="en-US" dirty="0"/>
              <a:t>Wrap a class around another one</a:t>
            </a:r>
          </a:p>
          <a:p>
            <a:pPr lvl="1"/>
            <a:r>
              <a:rPr lang="en-US" dirty="0"/>
              <a:t>Add additional business logic</a:t>
            </a:r>
          </a:p>
          <a:p>
            <a:pPr lvl="1"/>
            <a:r>
              <a:rPr lang="en-US" dirty="0"/>
              <a:t>@Decorator</a:t>
            </a:r>
          </a:p>
          <a:p>
            <a:pPr lvl="1"/>
            <a:r>
              <a:rPr lang="en-US" dirty="0"/>
              <a:t>@Delegate</a:t>
            </a:r>
          </a:p>
          <a:p>
            <a:pPr lvl="1"/>
            <a:r>
              <a:rPr lang="en-US" dirty="0"/>
              <a:t>Interceptors are always called before decorators</a:t>
            </a:r>
          </a:p>
          <a:p>
            <a:pPr lvl="1"/>
            <a:r>
              <a:rPr lang="en-US" dirty="0"/>
              <a:t>Disabled by default</a:t>
            </a:r>
          </a:p>
          <a:p>
            <a:pPr lvl="2"/>
            <a:r>
              <a:rPr lang="en-US" dirty="0"/>
              <a:t>Should be enabled by beans.xml</a:t>
            </a:r>
          </a:p>
          <a:p>
            <a:pPr lvl="2"/>
            <a:r>
              <a:rPr lang="en-US" dirty="0"/>
              <a:t>Ordering</a:t>
            </a:r>
          </a:p>
          <a:p>
            <a:pPr lvl="2"/>
            <a:r>
              <a:rPr lang="en-US" dirty="0"/>
              <a:t>@Priority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4857" y="2171339"/>
            <a:ext cx="5495925" cy="4057650"/>
          </a:xfrm>
          <a:prstGeom prst="rect">
            <a:avLst/>
          </a:prstGeom>
        </p:spPr>
      </p:pic>
    </p:spTree>
    <p:extLst>
      <p:ext uri="{BB962C8B-B14F-4D97-AF65-F5344CB8AC3E}">
        <p14:creationId xmlns:p14="http://schemas.microsoft.com/office/powerpoint/2010/main" val="8312333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29" y="764373"/>
            <a:ext cx="9827871" cy="1293028"/>
          </a:xfrm>
        </p:spPr>
        <p:txBody>
          <a:bodyPr/>
          <a:lstStyle/>
          <a:p>
            <a:r>
              <a:rPr lang="en-US" dirty="0"/>
              <a:t>CDI – EVENTS</a:t>
            </a:r>
            <a:endParaRPr lang="bg-BG" dirty="0"/>
          </a:p>
        </p:txBody>
      </p:sp>
      <p:sp>
        <p:nvSpPr>
          <p:cNvPr id="3" name="Content Placeholder 2"/>
          <p:cNvSpPr>
            <a:spLocks noGrp="1"/>
          </p:cNvSpPr>
          <p:nvPr>
            <p:ph idx="1"/>
          </p:nvPr>
        </p:nvSpPr>
        <p:spPr>
          <a:xfrm>
            <a:off x="-247551" y="2057401"/>
            <a:ext cx="5865470" cy="4285526"/>
          </a:xfrm>
        </p:spPr>
        <p:txBody>
          <a:bodyPr>
            <a:normAutofit lnSpcReduction="10000"/>
          </a:bodyPr>
          <a:lstStyle/>
          <a:p>
            <a:pPr lvl="1"/>
            <a:r>
              <a:rPr lang="en-US" dirty="0"/>
              <a:t>Provides better loose coupling</a:t>
            </a:r>
          </a:p>
          <a:p>
            <a:pPr lvl="2"/>
            <a:r>
              <a:rPr lang="en-US" dirty="0"/>
              <a:t>Beans can interact with no compile time dependency</a:t>
            </a:r>
          </a:p>
          <a:p>
            <a:pPr lvl="1"/>
            <a:r>
              <a:rPr lang="en-US" dirty="0"/>
              <a:t>Fire an event</a:t>
            </a:r>
          </a:p>
          <a:p>
            <a:pPr lvl="1"/>
            <a:r>
              <a:rPr lang="en-US" dirty="0"/>
              <a:t>Observe an event </a:t>
            </a:r>
          </a:p>
          <a:p>
            <a:pPr lvl="1"/>
            <a:r>
              <a:rPr lang="en-US" dirty="0"/>
              <a:t>Location independent</a:t>
            </a:r>
          </a:p>
          <a:p>
            <a:pPr lvl="2"/>
            <a:r>
              <a:rPr lang="en-US" dirty="0"/>
              <a:t>Different  bean archive</a:t>
            </a:r>
          </a:p>
          <a:p>
            <a:pPr lvl="2"/>
            <a:r>
              <a:rPr lang="en-US" dirty="0"/>
              <a:t>Different tier</a:t>
            </a:r>
          </a:p>
          <a:p>
            <a:pPr lvl="1"/>
            <a:r>
              <a:rPr lang="en-US" dirty="0" err="1"/>
              <a:t>GoF</a:t>
            </a:r>
            <a:r>
              <a:rPr lang="en-US" dirty="0"/>
              <a:t> pattern</a:t>
            </a:r>
          </a:p>
          <a:p>
            <a:pPr lvl="1"/>
            <a:r>
              <a:rPr lang="en-US" dirty="0"/>
              <a:t>@Inject Event &lt;fire bean&gt;</a:t>
            </a:r>
          </a:p>
          <a:p>
            <a:pPr lvl="1"/>
            <a:r>
              <a:rPr lang="en-US" dirty="0"/>
              <a:t>@Observes annotation</a:t>
            </a:r>
          </a:p>
          <a:p>
            <a:pPr lvl="2"/>
            <a:r>
              <a:rPr lang="en-US" dirty="0"/>
              <a:t>Placed before the arguments of a method</a:t>
            </a:r>
          </a:p>
          <a:p>
            <a:pPr lvl="2"/>
            <a:r>
              <a:rPr lang="en-US" dirty="0"/>
              <a:t>Can use @Qualifier</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9401" y="2057401"/>
            <a:ext cx="5888281" cy="3620405"/>
          </a:xfrm>
          <a:prstGeom prst="rect">
            <a:avLst/>
          </a:prstGeom>
        </p:spPr>
      </p:pic>
    </p:spTree>
    <p:extLst>
      <p:ext uri="{BB962C8B-B14F-4D97-AF65-F5344CB8AC3E}">
        <p14:creationId xmlns:p14="http://schemas.microsoft.com/office/powerpoint/2010/main" val="31190779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29" y="764373"/>
            <a:ext cx="9827871" cy="1293028"/>
          </a:xfrm>
        </p:spPr>
        <p:txBody>
          <a:bodyPr/>
          <a:lstStyle/>
          <a:p>
            <a:r>
              <a:rPr lang="en-US" dirty="0"/>
              <a:t>CDI – EVENTS</a:t>
            </a:r>
            <a:endParaRPr lang="bg-B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53457563"/>
              </p:ext>
            </p:extLst>
          </p:nvPr>
        </p:nvGraphicFramePr>
        <p:xfrm>
          <a:off x="3097434" y="2057401"/>
          <a:ext cx="5865813" cy="4286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2429579" y="2427099"/>
            <a:ext cx="2637260"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@Inject</a:t>
            </a:r>
          </a:p>
        </p:txBody>
      </p:sp>
    </p:spTree>
    <p:extLst>
      <p:ext uri="{BB962C8B-B14F-4D97-AF65-F5344CB8AC3E}">
        <p14:creationId xmlns:p14="http://schemas.microsoft.com/office/powerpoint/2010/main" val="10548154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CDI?</a:t>
            </a:r>
            <a:endParaRPr lang="bg-BG" dirty="0"/>
          </a:p>
        </p:txBody>
      </p:sp>
      <p:sp>
        <p:nvSpPr>
          <p:cNvPr id="3" name="Content Placeholder 2"/>
          <p:cNvSpPr>
            <a:spLocks noGrp="1"/>
          </p:cNvSpPr>
          <p:nvPr>
            <p:ph idx="1"/>
          </p:nvPr>
        </p:nvSpPr>
        <p:spPr/>
        <p:txBody>
          <a:bodyPr>
            <a:normAutofit/>
          </a:bodyPr>
          <a:lstStyle/>
          <a:p>
            <a:r>
              <a:rPr lang="en-US" dirty="0"/>
              <a:t>Runtime environment</a:t>
            </a:r>
          </a:p>
          <a:p>
            <a:r>
              <a:rPr lang="en-US" dirty="0"/>
              <a:t>CDI beans</a:t>
            </a:r>
          </a:p>
          <a:p>
            <a:r>
              <a:rPr lang="en-US" dirty="0"/>
              <a:t>CDI services</a:t>
            </a:r>
          </a:p>
          <a:p>
            <a:pPr lvl="1"/>
            <a:r>
              <a:rPr lang="en-US" dirty="0"/>
              <a:t>DI</a:t>
            </a:r>
          </a:p>
          <a:p>
            <a:pPr lvl="1"/>
            <a:r>
              <a:rPr lang="en-US" dirty="0"/>
              <a:t>Interceptors</a:t>
            </a:r>
          </a:p>
          <a:p>
            <a:pPr lvl="1"/>
            <a:r>
              <a:rPr lang="en-US" dirty="0"/>
              <a:t>Decoration</a:t>
            </a:r>
          </a:p>
          <a:p>
            <a:pPr lvl="1"/>
            <a:r>
              <a:rPr lang="en-US" dirty="0"/>
              <a:t>Event handling</a:t>
            </a:r>
          </a:p>
          <a:p>
            <a:pPr lvl="1"/>
            <a:r>
              <a:rPr lang="en-US" dirty="0"/>
              <a:t>Context management</a:t>
            </a:r>
          </a:p>
          <a:p>
            <a:pPr lvl="1"/>
            <a:endParaRPr lang="bg-BG"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1985" y="2194560"/>
            <a:ext cx="5464215" cy="3070369"/>
          </a:xfrm>
          <a:prstGeom prst="ellipse">
            <a:avLst/>
          </a:prstGeom>
          <a:ln>
            <a:noFill/>
          </a:ln>
          <a:effectLst>
            <a:softEdge rad="112500"/>
          </a:effectLst>
        </p:spPr>
      </p:pic>
    </p:spTree>
    <p:extLst>
      <p:ext uri="{BB962C8B-B14F-4D97-AF65-F5344CB8AC3E}">
        <p14:creationId xmlns:p14="http://schemas.microsoft.com/office/powerpoint/2010/main" val="29805128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29" y="764373"/>
            <a:ext cx="9827871" cy="1293028"/>
          </a:xfrm>
        </p:spPr>
        <p:txBody>
          <a:bodyPr/>
          <a:lstStyle/>
          <a:p>
            <a:r>
              <a:rPr lang="en-US" dirty="0"/>
              <a:t>CDI – EVENTS</a:t>
            </a:r>
            <a:endParaRPr lang="bg-B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33188339"/>
              </p:ext>
            </p:extLst>
          </p:nvPr>
        </p:nvGraphicFramePr>
        <p:xfrm>
          <a:off x="3097434" y="2057401"/>
          <a:ext cx="5865813" cy="4286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Lightning Bolt 2"/>
          <p:cNvSpPr/>
          <p:nvPr/>
        </p:nvSpPr>
        <p:spPr>
          <a:xfrm rot="701664">
            <a:off x="6024554" y="3424225"/>
            <a:ext cx="821802" cy="914400"/>
          </a:xfrm>
          <a:prstGeom prst="lightningBol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bg-BG"/>
          </a:p>
        </p:txBody>
      </p:sp>
      <p:sp>
        <p:nvSpPr>
          <p:cNvPr id="5" name="Smiley Face 4"/>
          <p:cNvSpPr/>
          <p:nvPr/>
        </p:nvSpPr>
        <p:spPr>
          <a:xfrm>
            <a:off x="7229700" y="3350429"/>
            <a:ext cx="648183" cy="648183"/>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bg-BG"/>
          </a:p>
        </p:txBody>
      </p:sp>
      <p:sp>
        <p:nvSpPr>
          <p:cNvPr id="6" name="Smiley Face 5"/>
          <p:cNvSpPr/>
          <p:nvPr/>
        </p:nvSpPr>
        <p:spPr>
          <a:xfrm>
            <a:off x="6268172" y="5057266"/>
            <a:ext cx="648183" cy="648183"/>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bg-BG"/>
          </a:p>
        </p:txBody>
      </p:sp>
      <p:sp>
        <p:nvSpPr>
          <p:cNvPr id="7" name="Smiley Face 6"/>
          <p:cNvSpPr/>
          <p:nvPr/>
        </p:nvSpPr>
        <p:spPr>
          <a:xfrm>
            <a:off x="4612363" y="3350428"/>
            <a:ext cx="648183" cy="648183"/>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bg-BG"/>
          </a:p>
        </p:txBody>
      </p:sp>
      <p:sp>
        <p:nvSpPr>
          <p:cNvPr id="8" name="Smiley Face 7"/>
          <p:cNvSpPr/>
          <p:nvPr/>
        </p:nvSpPr>
        <p:spPr>
          <a:xfrm>
            <a:off x="6300988" y="1928672"/>
            <a:ext cx="648183" cy="648183"/>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bg-BG"/>
          </a:p>
        </p:txBody>
      </p:sp>
      <p:sp>
        <p:nvSpPr>
          <p:cNvPr id="9" name="Rectangle 8"/>
          <p:cNvSpPr/>
          <p:nvPr/>
        </p:nvSpPr>
        <p:spPr>
          <a:xfrm>
            <a:off x="55334" y="1385044"/>
            <a:ext cx="4772779" cy="2308324"/>
          </a:xfrm>
          <a:prstGeom prst="rect">
            <a:avLst/>
          </a:prstGeom>
          <a:noFill/>
        </p:spPr>
        <p:txBody>
          <a:bodyPr wrap="square" lIns="91440" tIns="45720" rIns="91440" bIns="45720">
            <a:spAutoFit/>
          </a:bodyPr>
          <a:lstStyle/>
          <a:p>
            <a:pPr algn="ctr"/>
            <a:r>
              <a:rPr lang="en-US" sz="3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None of the participants </a:t>
            </a:r>
          </a:p>
          <a:p>
            <a:pPr algn="ctr"/>
            <a:r>
              <a:rPr lang="en-US" sz="3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is not aware for the others</a:t>
            </a:r>
          </a:p>
        </p:txBody>
      </p:sp>
      <p:sp>
        <p:nvSpPr>
          <p:cNvPr id="10" name="Rectangle 9"/>
          <p:cNvSpPr/>
          <p:nvPr/>
        </p:nvSpPr>
        <p:spPr>
          <a:xfrm>
            <a:off x="6914894" y="2068038"/>
            <a:ext cx="5456437" cy="1323439"/>
          </a:xfrm>
          <a:prstGeom prst="rect">
            <a:avLst/>
          </a:prstGeom>
          <a:noFill/>
        </p:spPr>
        <p:txBody>
          <a:bodyPr wrap="squar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rPr>
              <a:t>Purchase Order </a:t>
            </a:r>
          </a:p>
          <a:p>
            <a:pPr algn="ctr"/>
            <a:r>
              <a:rPr lang="en-US" sz="4000" b="0" cap="none" spc="0" dirty="0">
                <a:ln w="0"/>
                <a:solidFill>
                  <a:schemeClr val="accent1"/>
                </a:solidFill>
                <a:effectLst>
                  <a:outerShdw blurRad="38100" dist="25400" dir="5400000" algn="ctr" rotWithShape="0">
                    <a:srgbClr val="6E747A">
                      <a:alpha val="43000"/>
                    </a:srgbClr>
                  </a:outerShdw>
                </a:effectLst>
              </a:rPr>
              <a:t>fire events</a:t>
            </a:r>
            <a:endParaRPr lang="bg-BG" sz="4000" b="0" cap="none" spc="0" dirty="0">
              <a:ln w="0"/>
              <a:solidFill>
                <a:schemeClr val="accent1"/>
              </a:solidFill>
              <a:effectLst>
                <a:outerShdw blurRad="38100" dist="25400" dir="5400000" algn="ctr" rotWithShape="0">
                  <a:srgbClr val="6E747A">
                    <a:alpha val="43000"/>
                  </a:srgbClr>
                </a:outerShdw>
              </a:effectLst>
            </a:endParaRPr>
          </a:p>
        </p:txBody>
      </p:sp>
      <p:sp>
        <p:nvSpPr>
          <p:cNvPr id="11" name="Rectangle 10"/>
          <p:cNvSpPr/>
          <p:nvPr/>
        </p:nvSpPr>
        <p:spPr>
          <a:xfrm>
            <a:off x="7462352" y="5291640"/>
            <a:ext cx="4188967" cy="954107"/>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cap="none" spc="0" dirty="0">
                <a:ln/>
                <a:solidFill>
                  <a:schemeClr val="accent4"/>
                </a:solidFill>
                <a:effectLst/>
              </a:rPr>
              <a:t>CDI Container deliver </a:t>
            </a:r>
          </a:p>
          <a:p>
            <a:pPr algn="ctr"/>
            <a:r>
              <a:rPr lang="en-US" sz="2800" b="1" cap="none" spc="0" dirty="0">
                <a:ln/>
                <a:solidFill>
                  <a:schemeClr val="accent4"/>
                </a:solidFill>
                <a:effectLst/>
              </a:rPr>
              <a:t>the events to observers</a:t>
            </a:r>
          </a:p>
        </p:txBody>
      </p:sp>
      <p:sp>
        <p:nvSpPr>
          <p:cNvPr id="12" name="Rectangle 11"/>
          <p:cNvSpPr/>
          <p:nvPr/>
        </p:nvSpPr>
        <p:spPr>
          <a:xfrm>
            <a:off x="318544" y="4828286"/>
            <a:ext cx="4509569" cy="175432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cap="none" spc="0" dirty="0">
                <a:ln/>
                <a:solidFill>
                  <a:schemeClr val="accent3"/>
                </a:solidFill>
                <a:effectLst/>
              </a:rPr>
              <a:t>CDI events are </a:t>
            </a:r>
          </a:p>
          <a:p>
            <a:pPr algn="ctr"/>
            <a:r>
              <a:rPr lang="en-US" sz="3600" b="1" cap="none" spc="0" dirty="0">
                <a:ln/>
                <a:solidFill>
                  <a:schemeClr val="accent3"/>
                </a:solidFill>
                <a:effectLst/>
              </a:rPr>
              <a:t>NOT </a:t>
            </a:r>
          </a:p>
          <a:p>
            <a:pPr algn="ctr"/>
            <a:r>
              <a:rPr lang="en-US" sz="3600" b="1" cap="none" spc="0" dirty="0">
                <a:ln/>
                <a:solidFill>
                  <a:schemeClr val="accent3"/>
                </a:solidFill>
                <a:effectLst/>
              </a:rPr>
              <a:t>ASYNCHRONOUS !!!</a:t>
            </a:r>
          </a:p>
        </p:txBody>
      </p:sp>
    </p:spTree>
    <p:extLst>
      <p:ext uri="{BB962C8B-B14F-4D97-AF65-F5344CB8AC3E}">
        <p14:creationId xmlns:p14="http://schemas.microsoft.com/office/powerpoint/2010/main" val="35861031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heel(1)">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heel(1)">
                                      <p:cBhvr>
                                        <p:cTn id="22" dur="2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heel(1)">
                                      <p:cBhvr>
                                        <p:cTn id="27" dur="2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p:bldP spid="10" grpId="0"/>
      <p:bldP spid="11" grpId="0"/>
      <p:bldP spid="1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19791" y="2284428"/>
            <a:ext cx="5575565" cy="341632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br>
              <a:rPr lang="en-US" sz="5400" b="1" dirty="0">
                <a:ln/>
                <a:solidFill>
                  <a:schemeClr val="accent4"/>
                </a:solidFill>
              </a:rPr>
            </a:br>
            <a:r>
              <a:rPr lang="en-US" sz="5400" b="1" dirty="0">
                <a:ln/>
                <a:solidFill>
                  <a:schemeClr val="accent4"/>
                </a:solidFill>
              </a:rPr>
              <a:t>Any Questions ?</a:t>
            </a:r>
            <a:br>
              <a:rPr lang="en-US" sz="5400" b="1" dirty="0">
                <a:ln/>
                <a:solidFill>
                  <a:schemeClr val="accent4"/>
                </a:solidFill>
              </a:rPr>
            </a:br>
            <a:br>
              <a:rPr lang="en-US" sz="5400" b="1" dirty="0">
                <a:ln/>
                <a:solidFill>
                  <a:schemeClr val="accent4"/>
                </a:solidFill>
              </a:rPr>
            </a:br>
            <a:r>
              <a:rPr lang="en-US" sz="5400" b="1" dirty="0">
                <a:ln/>
                <a:solidFill>
                  <a:schemeClr val="accent4"/>
                </a:solidFill>
              </a:rPr>
              <a:t> </a:t>
            </a:r>
            <a:endParaRPr lang="en-US" sz="5400" b="1" cap="none" spc="0" dirty="0">
              <a:ln/>
              <a:solidFill>
                <a:schemeClr val="accent4"/>
              </a:solidFill>
              <a:effectLst/>
            </a:endParaRPr>
          </a:p>
        </p:txBody>
      </p:sp>
    </p:spTree>
    <p:extLst>
      <p:ext uri="{BB962C8B-B14F-4D97-AF65-F5344CB8AC3E}">
        <p14:creationId xmlns:p14="http://schemas.microsoft.com/office/powerpoint/2010/main" val="19163850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45131" y="3117806"/>
            <a:ext cx="4440639"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THANK YOU !</a:t>
            </a:r>
          </a:p>
        </p:txBody>
      </p:sp>
    </p:spTree>
    <p:extLst>
      <p:ext uri="{BB962C8B-B14F-4D97-AF65-F5344CB8AC3E}">
        <p14:creationId xmlns:p14="http://schemas.microsoft.com/office/powerpoint/2010/main" val="19886614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CDI</a:t>
            </a:r>
            <a:endParaRPr lang="bg-BG" dirty="0"/>
          </a:p>
        </p:txBody>
      </p:sp>
      <p:sp>
        <p:nvSpPr>
          <p:cNvPr id="3" name="Content Placeholder 2"/>
          <p:cNvSpPr>
            <a:spLocks noGrp="1"/>
          </p:cNvSpPr>
          <p:nvPr>
            <p:ph idx="1"/>
          </p:nvPr>
        </p:nvSpPr>
        <p:spPr/>
        <p:txBody>
          <a:bodyPr>
            <a:normAutofit/>
          </a:bodyPr>
          <a:lstStyle/>
          <a:p>
            <a:r>
              <a:rPr lang="en-US" dirty="0"/>
              <a:t>Martin Fowler - Inversion of Control Containers and the Dependency Injection pattern</a:t>
            </a:r>
          </a:p>
          <a:p>
            <a:r>
              <a:rPr lang="en-US" dirty="0"/>
              <a:t>Commercial and open source projects</a:t>
            </a:r>
          </a:p>
          <a:p>
            <a:pPr lvl="1"/>
            <a:r>
              <a:rPr lang="en-US" dirty="0"/>
              <a:t>Spring, Seam, </a:t>
            </a:r>
            <a:r>
              <a:rPr lang="en-US" dirty="0" err="1"/>
              <a:t>Guice</a:t>
            </a:r>
            <a:endParaRPr lang="en-US" dirty="0"/>
          </a:p>
          <a:p>
            <a:pPr lvl="1"/>
            <a:r>
              <a:rPr lang="en-US" dirty="0" err="1"/>
              <a:t>Succesfull</a:t>
            </a:r>
            <a:r>
              <a:rPr lang="en-US" dirty="0"/>
              <a:t> </a:t>
            </a:r>
          </a:p>
          <a:p>
            <a:pPr lvl="1"/>
            <a:r>
              <a:rPr lang="en-US" dirty="0"/>
              <a:t>Not standardized</a:t>
            </a:r>
          </a:p>
          <a:p>
            <a:r>
              <a:rPr lang="en-US" dirty="0"/>
              <a:t>CDI 1.0 – 2009 (Java EE 6)</a:t>
            </a:r>
          </a:p>
          <a:p>
            <a:r>
              <a:rPr lang="en-US" dirty="0"/>
              <a:t>CDI 1.1 – 2013 (Java EE 7)</a:t>
            </a:r>
          </a:p>
          <a:p>
            <a:r>
              <a:rPr lang="en-US" dirty="0"/>
              <a:t>CDI 1.2 – 2014 (Java EE 7)</a:t>
            </a:r>
          </a:p>
          <a:p>
            <a:r>
              <a:rPr lang="en-US" dirty="0"/>
              <a:t>CDI 2.0 – Java EE 8</a:t>
            </a:r>
          </a:p>
        </p:txBody>
      </p:sp>
    </p:spTree>
    <p:extLst>
      <p:ext uri="{BB962C8B-B14F-4D97-AF65-F5344CB8AC3E}">
        <p14:creationId xmlns:p14="http://schemas.microsoft.com/office/powerpoint/2010/main" val="36117716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CDI Implementations</a:t>
            </a:r>
            <a:endParaRPr lang="bg-BG"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0818" y="4378004"/>
            <a:ext cx="4286250" cy="15049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2904" y="4378004"/>
            <a:ext cx="2905391" cy="183079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4806" y="1460998"/>
            <a:ext cx="3781588" cy="2743648"/>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38916" y="1805977"/>
            <a:ext cx="5367284" cy="1994449"/>
          </a:xfrm>
          <a:prstGeom prst="rect">
            <a:avLst/>
          </a:prstGeom>
        </p:spPr>
      </p:pic>
    </p:spTree>
    <p:extLst>
      <p:ext uri="{BB962C8B-B14F-4D97-AF65-F5344CB8AC3E}">
        <p14:creationId xmlns:p14="http://schemas.microsoft.com/office/powerpoint/2010/main" val="5106670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CDI Packages</a:t>
            </a:r>
            <a:endParaRPr lang="bg-B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28250651"/>
              </p:ext>
            </p:extLst>
          </p:nvPr>
        </p:nvGraphicFramePr>
        <p:xfrm>
          <a:off x="685800" y="2193925"/>
          <a:ext cx="10820400" cy="4024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29902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544</TotalTime>
  <Words>1945</Words>
  <Application>Microsoft Office PowerPoint</Application>
  <PresentationFormat>Widescreen</PresentationFormat>
  <Paragraphs>435</Paragraphs>
  <Slides>62</Slides>
  <Notes>36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62</vt:i4>
      </vt:variant>
    </vt:vector>
  </HeadingPairs>
  <TitlesOfParts>
    <vt:vector size="66" baseType="lpstr">
      <vt:lpstr>Arial</vt:lpstr>
      <vt:lpstr>Calibri</vt:lpstr>
      <vt:lpstr>Century Gothic</vt:lpstr>
      <vt:lpstr>Vapor Trail</vt:lpstr>
      <vt:lpstr>CDI 1.1</vt:lpstr>
      <vt:lpstr>What is DI?</vt:lpstr>
      <vt:lpstr>What is container?</vt:lpstr>
      <vt:lpstr>What is CDI?</vt:lpstr>
      <vt:lpstr>PowerPoint Presentation</vt:lpstr>
      <vt:lpstr>What is CDI?</vt:lpstr>
      <vt:lpstr>History of CDI</vt:lpstr>
      <vt:lpstr>CDI Implementations</vt:lpstr>
      <vt:lpstr>CDI Packages</vt:lpstr>
      <vt:lpstr>Cdi Components</vt:lpstr>
      <vt:lpstr>Cdi Bean lifecycle</vt:lpstr>
      <vt:lpstr>CDI Bean Discovery</vt:lpstr>
      <vt:lpstr>Bean ARCHIVE</vt:lpstr>
      <vt:lpstr>Where we can use CDI</vt:lpstr>
      <vt:lpstr>CDI Injection overview</vt:lpstr>
      <vt:lpstr>CDI Injection</vt:lpstr>
      <vt:lpstr>Simple CDI Injection</vt:lpstr>
      <vt:lpstr>CDI Injection</vt:lpstr>
      <vt:lpstr>CDI Injection</vt:lpstr>
      <vt:lpstr>Ambiguous CDI Injection</vt:lpstr>
      <vt:lpstr>CDI Injection</vt:lpstr>
      <vt:lpstr>CDI @Default and @Alternative</vt:lpstr>
      <vt:lpstr>CDI @Default and @Alternative</vt:lpstr>
      <vt:lpstr>CDI @Default and @Alternative</vt:lpstr>
      <vt:lpstr>CDI @Qualifier</vt:lpstr>
      <vt:lpstr>CDI @Qualifier</vt:lpstr>
      <vt:lpstr>CDI @Qualifier</vt:lpstr>
      <vt:lpstr>CDI ADVANCED @Qualifier</vt:lpstr>
      <vt:lpstr>CDI MUlTIPLE @Qualifier</vt:lpstr>
      <vt:lpstr>CDI @vetoed</vt:lpstr>
      <vt:lpstr>CDI Injection overview</vt:lpstr>
      <vt:lpstr>CDI - DEPENDENCY INJECTION DEMO</vt:lpstr>
      <vt:lpstr>CDI – Producers</vt:lpstr>
      <vt:lpstr>CDI – Producers</vt:lpstr>
      <vt:lpstr>CDI – @Produces</vt:lpstr>
      <vt:lpstr>CDI – @Produces with @QUALIFIER</vt:lpstr>
      <vt:lpstr>Bean ARCHIVE</vt:lpstr>
      <vt:lpstr>@Produce &amp; Injection point API</vt:lpstr>
      <vt:lpstr>@Produce &amp; Injection point API</vt:lpstr>
      <vt:lpstr>CDI Producers DEMO</vt:lpstr>
      <vt:lpstr>CDI – DISPOSES</vt:lpstr>
      <vt:lpstr>@DISPOSES</vt:lpstr>
      <vt:lpstr>@DISPOSES</vt:lpstr>
      <vt:lpstr>CDI @DISPOSES DEMO</vt:lpstr>
      <vt:lpstr>CDI – INTERCEPTORS</vt:lpstr>
      <vt:lpstr>CDI – INTERCEPTORS</vt:lpstr>
      <vt:lpstr>CDI – INTERCEPTORS</vt:lpstr>
      <vt:lpstr>CDI – INTERCEPTORS</vt:lpstr>
      <vt:lpstr>CDI – INTERCEPTORS</vt:lpstr>
      <vt:lpstr>CDI – INTERCEPTORS</vt:lpstr>
      <vt:lpstr>CDI – INTERCEPTORS</vt:lpstr>
      <vt:lpstr>CDI – INTERCEPTORS</vt:lpstr>
      <vt:lpstr>CDI – INTERCEPTORS</vt:lpstr>
      <vt:lpstr>CDI – INTERCEPTORS</vt:lpstr>
      <vt:lpstr>CDI – INTERCEPTORS</vt:lpstr>
      <vt:lpstr>CDI – INTERCEPTORS DEMO</vt:lpstr>
      <vt:lpstr>CDI – DECORATOR</vt:lpstr>
      <vt:lpstr>CDI – EVENTS</vt:lpstr>
      <vt:lpstr>CDI – EVENTS</vt:lpstr>
      <vt:lpstr>CDI – EVENTS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CDI 1.1</dc:title>
  <dc:creator>Altair</dc:creator>
  <cp:lastModifiedBy>Altair</cp:lastModifiedBy>
  <cp:revision>46</cp:revision>
  <dcterms:created xsi:type="dcterms:W3CDTF">2016-11-20T12:19:06Z</dcterms:created>
  <dcterms:modified xsi:type="dcterms:W3CDTF">2016-11-20T23:47:44Z</dcterms:modified>
</cp:coreProperties>
</file>