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590" r:id="rId3"/>
    <p:sldId id="591" r:id="rId4"/>
    <p:sldId id="592" r:id="rId5"/>
    <p:sldId id="545" r:id="rId6"/>
    <p:sldId id="546" r:id="rId7"/>
    <p:sldId id="547" r:id="rId8"/>
    <p:sldId id="548" r:id="rId9"/>
    <p:sldId id="549" r:id="rId10"/>
    <p:sldId id="550" r:id="rId11"/>
    <p:sldId id="553" r:id="rId12"/>
    <p:sldId id="551" r:id="rId13"/>
    <p:sldId id="552" r:id="rId14"/>
    <p:sldId id="585" r:id="rId15"/>
    <p:sldId id="554" r:id="rId16"/>
    <p:sldId id="588" r:id="rId17"/>
    <p:sldId id="587" r:id="rId18"/>
    <p:sldId id="555" r:id="rId19"/>
    <p:sldId id="556" r:id="rId20"/>
    <p:sldId id="557" r:id="rId21"/>
    <p:sldId id="558" r:id="rId22"/>
    <p:sldId id="559" r:id="rId23"/>
    <p:sldId id="560" r:id="rId24"/>
    <p:sldId id="561" r:id="rId25"/>
    <p:sldId id="562" r:id="rId26"/>
    <p:sldId id="565" r:id="rId27"/>
    <p:sldId id="563" r:id="rId28"/>
    <p:sldId id="566" r:id="rId29"/>
    <p:sldId id="572" r:id="rId30"/>
    <p:sldId id="567" r:id="rId31"/>
    <p:sldId id="568" r:id="rId32"/>
    <p:sldId id="569" r:id="rId33"/>
    <p:sldId id="571" r:id="rId34"/>
    <p:sldId id="570" r:id="rId35"/>
    <p:sldId id="573" r:id="rId36"/>
    <p:sldId id="574" r:id="rId37"/>
    <p:sldId id="576" r:id="rId38"/>
    <p:sldId id="579" r:id="rId39"/>
    <p:sldId id="577" r:id="rId40"/>
    <p:sldId id="578" r:id="rId41"/>
    <p:sldId id="580" r:id="rId42"/>
    <p:sldId id="589" r:id="rId43"/>
    <p:sldId id="583" r:id="rId44"/>
    <p:sldId id="581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90"/>
            <p14:sldId id="591"/>
            <p14:sldId id="592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9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шифртекст отклонён (не пройдена проверка аутентичности)</a:t>
                </a:r>
              </a:p>
              <a:p>
                <a:r>
                  <a:rPr lang="ru-RU" dirty="0" smtClean="0"/>
                  <a:t>Свойство корректности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88544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шифр 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CPA 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838200" y="1031953"/>
            <a:ext cx="10134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4 модели криптографических хэш-функций. Их взаимосвязь.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578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dirty="0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09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CTR-mode-and-</a:t>
            </a:r>
            <a:r>
              <a:rPr lang="en-US" dirty="0"/>
              <a:t>CBC-MAC</a:t>
            </a:r>
            <a:endParaRPr lang="en-US" dirty="0" smtClean="0"/>
          </a:p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ChaCha</a:t>
            </a:r>
            <a:r>
              <a:rPr lang="en-US" dirty="0"/>
              <a:t>/Poly1305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519" y="1853536"/>
            <a:ext cx="5895242" cy="43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67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3969</TotalTime>
  <Words>1503</Words>
  <Application>Microsoft Office PowerPoint</Application>
  <PresentationFormat>Широкоэкранный</PresentationFormat>
  <Paragraphs>410</Paragraphs>
  <Slides>44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Comic Sans MS</vt:lpstr>
      <vt:lpstr>Consolas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Тест.</vt:lpstr>
      <vt:lpstr>Тест.</vt:lpstr>
      <vt:lpstr>TIME 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ChaCha/Poly1305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1448</cp:revision>
  <dcterms:created xsi:type="dcterms:W3CDTF">2018-08-24T12:25:18Z</dcterms:created>
  <dcterms:modified xsi:type="dcterms:W3CDTF">2024-06-06T05:52:14Z</dcterms:modified>
</cp:coreProperties>
</file>