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  <p:sldId id="371" r:id="rId38"/>
    <p:sldId id="366" r:id="rId39"/>
    <p:sldId id="370" r:id="rId40"/>
    <p:sldId id="367" r:id="rId41"/>
    <p:sldId id="368" r:id="rId42"/>
    <p:sldId id="369" r:id="rId43"/>
    <p:sldId id="372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71"/>
            <p14:sldId id="366"/>
            <p14:sldId id="370"/>
            <p14:sldId id="367"/>
            <p14:sldId id="368"/>
            <p14:sldId id="369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67" d="100"/>
          <a:sy n="67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4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0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0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6521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шиф</a:t>
                </a:r>
                <a:r>
                  <a:rPr lang="ru-RU" dirty="0"/>
                  <a:t>р</a:t>
                </a:r>
                <a:r>
                  <a:rPr lang="ru-RU" dirty="0" smtClean="0"/>
                  <a:t>тексты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168020"/>
            <a:ext cx="3464929" cy="423863"/>
            <a:chOff x="1776" y="1781"/>
            <a:chExt cx="2400" cy="35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91" y="1781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1" y="1781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82308"/>
            <a:ext cx="3464929" cy="423863"/>
            <a:chOff x="1776" y="1793"/>
            <a:chExt cx="2400" cy="35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68" y="1793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8" y="1793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173142"/>
            <a:ext cx="5123189" cy="423863"/>
            <a:chOff x="1776" y="1766"/>
            <a:chExt cx="2400" cy="35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2" y="1766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2" y="1766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blipFill>
                <a:blip r:embed="rId16"/>
                <a:stretch>
                  <a:fillRect l="-1709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сверх-полиномиального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170760"/>
            <a:ext cx="5123189" cy="426244"/>
            <a:chOff x="1776" y="1764"/>
            <a:chExt cx="2400" cy="358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28" y="1764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8" y="1764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blipFill>
                <a:blip r:embed="rId16"/>
                <a:stretch>
                  <a:fillRect l="-1709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smtClean="0"/>
                  <a:t>шиф</a:t>
                </a:r>
                <a:r>
                  <a:rPr lang="ru-RU" dirty="0"/>
                  <a:t>р</a:t>
                </a:r>
                <a:r>
                  <a:rPr lang="ru-RU" dirty="0" smtClean="0"/>
                  <a:t>тексты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29922"/>
            <a:ext cx="3464929" cy="444104"/>
            <a:chOff x="1776" y="1749"/>
            <a:chExt cx="2400" cy="37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73" y="1749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73" y="1749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45401"/>
            <a:ext cx="3464929" cy="428626"/>
            <a:chOff x="1776" y="1762"/>
            <a:chExt cx="2400" cy="360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762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762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шифртекст,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сверх-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Является верхней границей стойкости.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попарно различных блоков</a:t>
                </a:r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2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1385</Words>
  <Application>Microsoft Office PowerPoint</Application>
  <PresentationFormat>Широкоэкранный</PresentationFormat>
  <Paragraphs>370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690</cp:revision>
  <dcterms:created xsi:type="dcterms:W3CDTF">2018-08-24T12:25:18Z</dcterms:created>
  <dcterms:modified xsi:type="dcterms:W3CDTF">2023-10-19T10:06:13Z</dcterms:modified>
</cp:coreProperties>
</file>