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88" r:id="rId10"/>
    <p:sldId id="587" r:id="rId11"/>
    <p:sldId id="555" r:id="rId12"/>
    <p:sldId id="566" r:id="rId13"/>
    <p:sldId id="572" r:id="rId14"/>
    <p:sldId id="567" r:id="rId15"/>
    <p:sldId id="568" r:id="rId16"/>
    <p:sldId id="569" r:id="rId17"/>
    <p:sldId id="571" r:id="rId18"/>
    <p:sldId id="570" r:id="rId19"/>
    <p:sldId id="573" r:id="rId20"/>
    <p:sldId id="574" r:id="rId21"/>
    <p:sldId id="576" r:id="rId22"/>
    <p:sldId id="579" r:id="rId23"/>
    <p:sldId id="577" r:id="rId24"/>
    <p:sldId id="578" r:id="rId25"/>
    <p:sldId id="580" r:id="rId26"/>
    <p:sldId id="5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88"/>
            <p14:sldId id="587"/>
            <p14:sldId id="555"/>
          </p14:sldIdLst>
        </p14:section>
        <p14:section name="CCA" id="{D824828A-FD6C-44A8-A4FC-66860C9240C5}">
          <p14:sldIdLst/>
        </p14:section>
        <p14:section name="CCA и AE" id="{5070B96E-F8CA-483A-921F-FAE502A76B81}">
          <p14:sldIdLst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746" autoAdjust="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21.04.2020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21.04.2020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21.04.2020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21.04.2020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21.04.2020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21.04.2020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 smtClean="0"/>
              <a:t>Стойкое шифрование, простив пассивных противников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ru-RU" dirty="0" smtClean="0"/>
              <a:t>стойкого шифрования</a:t>
            </a:r>
            <a:r>
              <a:rPr lang="en-US" dirty="0" smtClean="0"/>
              <a:t> </a:t>
            </a:r>
            <a:r>
              <a:rPr lang="en-US" dirty="0" smtClean="0"/>
              <a:t>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7089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r>
              <a:rPr lang="ru-RU" dirty="0" smtClean="0"/>
              <a:t>Необходимо </a:t>
            </a:r>
            <a:r>
              <a:rPr lang="ru-RU" dirty="0" smtClean="0"/>
              <a:t>использование </a:t>
            </a:r>
            <a:r>
              <a:rPr lang="ru-RU" b="1" dirty="0" smtClean="0"/>
              <a:t>различных, независимых ключей</a:t>
            </a:r>
            <a:r>
              <a:rPr lang="ru-RU" dirty="0" smtClean="0"/>
              <a:t> для </a:t>
            </a:r>
            <a:r>
              <a:rPr lang="en-US" dirty="0" smtClean="0"/>
              <a:t>MAC </a:t>
            </a:r>
            <a:r>
              <a:rPr lang="ru-RU" dirty="0" smtClean="0"/>
              <a:t>и шифрования (использование одинаковых ключей может вести к реальным атакам, например при использовании </a:t>
            </a:r>
            <a:r>
              <a:rPr lang="en-US" dirty="0" smtClean="0"/>
              <a:t>CBC </a:t>
            </a:r>
            <a:r>
              <a:rPr lang="ru-RU" dirty="0" smtClean="0"/>
              <a:t>шифрования и </a:t>
            </a:r>
            <a:r>
              <a:rPr lang="en-US" dirty="0" smtClean="0"/>
              <a:t>CBC MAC)</a:t>
            </a:r>
            <a:endParaRPr lang="ru-RU" dirty="0" smtClean="0"/>
          </a:p>
          <a:p>
            <a:r>
              <a:rPr lang="en-US" dirty="0" smtClean="0"/>
              <a:t>MAC </a:t>
            </a:r>
            <a:r>
              <a:rPr lang="ru-RU" dirty="0" smtClean="0"/>
              <a:t>должны вычисляться для </a:t>
            </a:r>
            <a:r>
              <a:rPr lang="ru-RU" b="1" dirty="0" smtClean="0"/>
              <a:t>всего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r>
              <a:rPr lang="ru-RU" dirty="0" smtClean="0"/>
              <a:t> (</a:t>
            </a:r>
            <a:r>
              <a:rPr lang="ru-RU" b="1" dirty="0" smtClean="0"/>
              <a:t>включая</a:t>
            </a:r>
            <a:r>
              <a:rPr lang="ru-RU" dirty="0" smtClean="0"/>
              <a:t> </a:t>
            </a:r>
            <a:r>
              <a:rPr lang="en-US" dirty="0" smtClean="0"/>
              <a:t>IV)</a:t>
            </a:r>
            <a:endParaRPr lang="en-US" dirty="0"/>
          </a:p>
          <a:p>
            <a:r>
              <a:rPr lang="ru-RU" dirty="0" smtClean="0"/>
              <a:t>Проверка целостности осуществляется </a:t>
            </a:r>
            <a:r>
              <a:rPr lang="ru-RU" b="1" dirty="0" smtClean="0"/>
              <a:t>строго до</a:t>
            </a:r>
            <a:r>
              <a:rPr lang="ru-RU" dirty="0" smtClean="0"/>
              <a:t>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</a:t>
            </a:r>
            <a:r>
              <a:rPr lang="en-US" dirty="0" smtClean="0"/>
              <a:t>padding </a:t>
            </a:r>
            <a:r>
              <a:rPr lang="en-US" dirty="0"/>
              <a:t>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ru-RU" b="1" dirty="0" smtClean="0"/>
              <a:t>стойких </a:t>
            </a:r>
            <a:r>
              <a:rPr lang="ru-RU" b="1" dirty="0"/>
              <a:t>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Зашита </a:t>
            </a:r>
            <a:r>
              <a:rPr lang="ru-RU" dirty="0" smtClean="0"/>
              <a:t>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</a:t>
            </a:r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</a:t>
            </a:r>
            <a:r>
              <a:rPr lang="ru-RU" dirty="0" smtClean="0"/>
              <a:t>– </a:t>
            </a:r>
            <a:r>
              <a:rPr lang="en-US" dirty="0" smtClean="0"/>
              <a:t>GCM</a:t>
            </a:r>
            <a:r>
              <a:rPr lang="en-US" dirty="0" smtClean="0"/>
              <a:t>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Стойкое шифрование</a:t>
            </a:r>
            <a:r>
              <a:rPr lang="ru-RU" dirty="0" smtClean="0"/>
              <a:t> </a:t>
            </a:r>
            <a:r>
              <a:rPr lang="ru-RU" dirty="0" smtClean="0"/>
              <a:t>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</a:t>
                </a:r>
                <a:r>
                  <a:rPr lang="ru-RU" dirty="0" smtClean="0"/>
                  <a:t>)</a:t>
                </a:r>
              </a:p>
              <a:p>
                <a:endParaRPr lang="ru-RU" dirty="0"/>
              </a:p>
              <a:p>
                <a:r>
                  <a:rPr lang="en-US" dirty="0" smtClean="0"/>
                  <a:t>CI –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integrity</a:t>
                </a:r>
                <a:r>
                  <a:rPr lang="ru-RU" dirty="0" smtClean="0"/>
                  <a:t>) целостность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en-US" dirty="0" smtClean="0"/>
                  <a:t>PI – (plaintext integrity) </a:t>
                </a:r>
                <a:r>
                  <a:rPr lang="ru-RU" dirty="0" smtClean="0"/>
                  <a:t>целостность </a:t>
                </a:r>
                <a:r>
                  <a:rPr lang="ru-RU" dirty="0" err="1" smtClean="0"/>
                  <a:t>откртых</a:t>
                </a:r>
                <a:r>
                  <a:rPr lang="ru-RU" dirty="0" smtClean="0"/>
                  <a:t> текстов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dirty="0" smtClean="0"/>
              <a:t>, 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3992</TotalTime>
  <Words>934</Words>
  <Application>Microsoft Office PowerPoint</Application>
  <PresentationFormat>Широкоэкранный</PresentationFormat>
  <Paragraphs>243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CA и CI стойкость</vt:lpstr>
      <vt:lpstr>Аутентифицированное шифрование</vt:lpstr>
      <vt:lpstr>Следствия аутентифицированного шифрования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1450</cp:revision>
  <dcterms:created xsi:type="dcterms:W3CDTF">2018-08-24T12:25:18Z</dcterms:created>
  <dcterms:modified xsi:type="dcterms:W3CDTF">2020-04-21T09:28:10Z</dcterms:modified>
</cp:coreProperties>
</file>