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3" d="100"/>
          <a:sy n="73" d="100"/>
        </p:scale>
        <p:origin x="93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12" Type="http://schemas.openxmlformats.org/officeDocument/2006/relationships/image" Target="../media/image6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12" Type="http://schemas.openxmlformats.org/officeDocument/2006/relationships/image" Target="../media/image6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0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199" y="3821374"/>
            <a:ext cx="10515599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>
                    <a:solidFill>
                      <a:srgbClr val="00B050"/>
                    </a:solidFill>
                  </a:rPr>
                  <a:t> </a:t>
                </a:r>
                <a:r>
                  <a:rPr lang="ru-RU" dirty="0" smtClean="0"/>
                  <a:t>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563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различные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</a:t>
                </a:r>
                <a:r>
                  <a:rPr lang="ru-RU" b="1" dirty="0" smtClean="0"/>
                  <a:t>детерминированным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режимом </a:t>
                </a:r>
                <a:r>
                  <a:rPr lang="ru-RU" dirty="0" smtClean="0"/>
                  <a:t>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40108"/>
            <a:ext cx="3733800" cy="506017"/>
            <a:chOff x="1776" y="2002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00987"/>
            <a:ext cx="3733800" cy="510780"/>
            <a:chOff x="1776" y="1982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23765"/>
            <a:ext cx="3733800" cy="510780"/>
            <a:chOff x="1776" y="2006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2177"/>
            <a:ext cx="3733800" cy="510780"/>
            <a:chOff x="1776" y="1983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21383"/>
            <a:ext cx="3733800" cy="510780"/>
            <a:chOff x="1776" y="200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12893"/>
            <a:ext cx="3733800" cy="510780"/>
            <a:chOff x="1776" y="1992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3999"/>
            <a:ext cx="3733800" cy="510780"/>
            <a:chOff x="1776" y="198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основано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32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раза.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</a:t>
                </a:r>
                <a:r>
                  <a:rPr lang="ru-RU" dirty="0"/>
                  <a:t>н</a:t>
                </a:r>
                <a:r>
                  <a:rPr lang="ru-RU" dirty="0" smtClean="0"/>
                  <a:t>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одинаковом открытом тексте дают 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99796"/>
            <a:ext cx="3733800" cy="510780"/>
            <a:chOff x="1776" y="198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/>
                  <a:t>параметр, определяющий максимальное количество сообщений противника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04019"/>
            <a:ext cx="3733800" cy="510780"/>
            <a:chOff x="1776" y="198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552"/>
          </a:xfrm>
        </p:spPr>
        <p:txBody>
          <a:bodyPr/>
          <a:lstStyle/>
          <a:p>
            <a:r>
              <a:rPr lang="ru-RU" dirty="0" smtClean="0"/>
              <a:t>Детерминированные шифры не </a:t>
            </a:r>
            <a:r>
              <a:rPr lang="en-US" dirty="0" smtClean="0"/>
              <a:t>CPA </a:t>
            </a:r>
            <a:r>
              <a:rPr lang="ru-RU" dirty="0" smtClean="0"/>
              <a:t>стойкие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Следовательно необходимо использовать вероятностные алгоритмы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6"/>
            <a:ext cx="3733800" cy="506017"/>
            <a:chOff x="1776" y="1990"/>
            <a:chExt cx="2352" cy="42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2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2"/>
            <a:ext cx="3733800" cy="506017"/>
            <a:chOff x="1776" y="2011"/>
            <a:chExt cx="2352" cy="425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6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693305"/>
            <a:ext cx="3733800" cy="521496"/>
            <a:chOff x="1776" y="1972"/>
            <a:chExt cx="2352" cy="43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её независимо.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137150"/>
            <a:ext cx="3464929" cy="409575"/>
            <a:chOff x="1776" y="1778"/>
            <a:chExt cx="2400" cy="344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31801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7576" r="-3846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27071" y="4838301"/>
            <a:ext cx="3464930" cy="708425"/>
            <a:chOff x="1776" y="1815"/>
            <a:chExt cx="2352" cy="595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blipFill>
                  <a:blip r:embed="rId15"/>
                  <a:stretch>
                    <a:fillRect l="-2842" t="-5172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0" y="6282043"/>
            <a:ext cx="3227301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суперполиномиальной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1256</Words>
  <Application>Microsoft Office PowerPoint</Application>
  <PresentationFormat>Широкоэкранный</PresentationFormat>
  <Paragraphs>410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835</cp:revision>
  <dcterms:created xsi:type="dcterms:W3CDTF">2018-08-24T12:25:18Z</dcterms:created>
  <dcterms:modified xsi:type="dcterms:W3CDTF">2020-10-15T16:06:19Z</dcterms:modified>
</cp:coreProperties>
</file>