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09" r:id="rId4"/>
    <p:sldId id="374" r:id="rId5"/>
    <p:sldId id="375" r:id="rId6"/>
    <p:sldId id="376" r:id="rId7"/>
    <p:sldId id="377" r:id="rId8"/>
    <p:sldId id="379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400" r:id="rId34"/>
    <p:sldId id="405" r:id="rId35"/>
    <p:sldId id="408" r:id="rId36"/>
    <p:sldId id="40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одного из них, выбирает </a:t>
                </a:r>
                <a:r>
                  <a:rPr lang="ru-RU" dirty="0" err="1" smtClean="0"/>
                  <a:t>случаынй</a:t>
                </a:r>
                <a:r>
                  <a:rPr lang="ru-RU" dirty="0" smtClean="0"/>
                  <a:t>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отличается от игры на семантическую стойкость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</a:t>
                </a:r>
                <a:r>
                  <a:rPr lang="ru-RU" b="1" dirty="0" smtClean="0"/>
                  <a:t>случайным для каждого передаваемого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</a:t>
            </a:r>
            <a:r>
              <a:rPr lang="ru-RU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Теорему 6.1  имеем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1122</Words>
  <Application>Microsoft Office PowerPoint</Application>
  <PresentationFormat>Широкоэкранный</PresentationFormat>
  <Paragraphs>369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CPA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3.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949</cp:revision>
  <dcterms:created xsi:type="dcterms:W3CDTF">2018-08-24T12:25:18Z</dcterms:created>
  <dcterms:modified xsi:type="dcterms:W3CDTF">2019-10-30T05:14:47Z</dcterms:modified>
</cp:coreProperties>
</file>