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b="1" dirty="0" smtClean="0"/>
                  <a:t>различные</a:t>
                </a:r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56" y="353416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Вероятность случайной функции </a:t>
            </a:r>
            <a:r>
              <a:rPr lang="ru-RU" smtClean="0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1257</Words>
  <Application>Microsoft Office PowerPoint</Application>
  <PresentationFormat>Широкоэкранный</PresentationFormat>
  <Paragraphs>413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847</cp:revision>
  <dcterms:created xsi:type="dcterms:W3CDTF">2018-08-24T12:25:18Z</dcterms:created>
  <dcterms:modified xsi:type="dcterms:W3CDTF">2022-10-27T17:09:12Z</dcterms:modified>
</cp:coreProperties>
</file>