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3"/>
  </p:notesMasterIdLst>
  <p:sldIdLst>
    <p:sldId id="296" r:id="rId2"/>
    <p:sldId id="368" r:id="rId3"/>
    <p:sldId id="410" r:id="rId4"/>
    <p:sldId id="411" r:id="rId5"/>
    <p:sldId id="409" r:id="rId6"/>
    <p:sldId id="415" r:id="rId7"/>
    <p:sldId id="416" r:id="rId8"/>
    <p:sldId id="417" r:id="rId9"/>
    <p:sldId id="419" r:id="rId10"/>
    <p:sldId id="374" r:id="rId11"/>
    <p:sldId id="425" r:id="rId12"/>
    <p:sldId id="375" r:id="rId13"/>
    <p:sldId id="413" r:id="rId14"/>
    <p:sldId id="412" r:id="rId15"/>
    <p:sldId id="385" r:id="rId16"/>
    <p:sldId id="389" r:id="rId17"/>
    <p:sldId id="388" r:id="rId18"/>
    <p:sldId id="420" r:id="rId19"/>
    <p:sldId id="414" r:id="rId20"/>
    <p:sldId id="421" r:id="rId21"/>
    <p:sldId id="396" r:id="rId22"/>
    <p:sldId id="424" r:id="rId23"/>
    <p:sldId id="398" r:id="rId24"/>
    <p:sldId id="423" r:id="rId25"/>
    <p:sldId id="422" r:id="rId26"/>
    <p:sldId id="426" r:id="rId27"/>
    <p:sldId id="439" r:id="rId28"/>
    <p:sldId id="440" r:id="rId29"/>
    <p:sldId id="429" r:id="rId30"/>
    <p:sldId id="427" r:id="rId31"/>
    <p:sldId id="428" r:id="rId32"/>
    <p:sldId id="430" r:id="rId33"/>
    <p:sldId id="431" r:id="rId34"/>
    <p:sldId id="433" r:id="rId35"/>
    <p:sldId id="435" r:id="rId36"/>
    <p:sldId id="436" r:id="rId37"/>
    <p:sldId id="441" r:id="rId38"/>
    <p:sldId id="442" r:id="rId39"/>
    <p:sldId id="443" r:id="rId40"/>
    <p:sldId id="437" r:id="rId41"/>
    <p:sldId id="438" r:id="rId4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10.11.2022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10.11.2022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10.11.2022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10.11.2022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10.11.2022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10.11.2022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11" Type="http://schemas.openxmlformats.org/officeDocument/2006/relationships/image" Target="../media/image9.png"/><Relationship Id="rId5" Type="http://schemas.openxmlformats.org/officeDocument/2006/relationships/image" Target="../media/image410.png"/><Relationship Id="rId10" Type="http://schemas.openxmlformats.org/officeDocument/2006/relationships/image" Target="../media/image8.png"/><Relationship Id="rId4" Type="http://schemas.openxmlformats.org/officeDocument/2006/relationships/image" Target="../media/image60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ru-RU" dirty="0" smtClean="0"/>
              <a:t>202</a:t>
            </a:r>
            <a:r>
              <a:rPr lang="en-US" dirty="0" smtClean="0"/>
              <a:t>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CPA </a:t>
            </a:r>
            <a:r>
              <a:rPr lang="ru-RU" dirty="0" smtClean="0"/>
              <a:t>шифров из семантически стойких шифров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 rotWithShape="0"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</a:t>
            </a:r>
            <a:r>
              <a:rPr lang="en-US" dirty="0"/>
              <a:t>CPA </a:t>
            </a:r>
            <a:r>
              <a:rPr lang="ru-RU" dirty="0"/>
              <a:t>шифров из семантически стойких шифров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CRT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7576" r="-349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 rotWithShape="0"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CRT </a:t>
            </a:r>
            <a:r>
              <a:rPr lang="ru-RU" dirty="0"/>
              <a:t>режим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случайный элемент на </a:t>
                </a:r>
                <a:r>
                  <a:rPr lang="en-US" dirty="0" smtClean="0"/>
                  <a:t>nonce?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/>
                  <a:t>nonce,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/>
                  <a:t>nonce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 rotWithShape="0"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случайный элемент на </a:t>
                </a:r>
                <a:r>
                  <a:rPr lang="en-US" dirty="0"/>
                  <a:t>nonce?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случайный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на псевдослучайный, полученный из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 </a:t>
            </a:r>
            <a:r>
              <a:rPr lang="ru-RU" dirty="0" err="1" smtClean="0"/>
              <a:t>итд</a:t>
            </a:r>
            <a:r>
              <a:rPr lang="ru-RU" dirty="0" smtClean="0"/>
              <a:t>)</a:t>
            </a:r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CRT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/>
                  <a:t>IV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812" r="-2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вектора инициализации.</a:t>
            </a:r>
          </a:p>
          <a:p>
            <a:r>
              <a:rPr lang="ru-RU" dirty="0" smtClean="0"/>
              <a:t>Длина вектора инициализации 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случайных векторов инициализации?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/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/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3357</TotalTime>
  <Words>1899</Words>
  <Application>Microsoft Office PowerPoint</Application>
  <PresentationFormat>Широкоэкранный</PresentationFormat>
  <Paragraphs>346</Paragraphs>
  <Slides>41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nonce CPA, det-CPA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Построение CPA шифров из семантически стойких шифров</vt:lpstr>
      <vt:lpstr>Игра на CPA стойкость гибридной конструкции</vt:lpstr>
      <vt:lpstr>Построение CPA шифров из семантически стойких шифров</vt:lpstr>
      <vt:lpstr>Гибридная конструкция на основе nonce</vt:lpstr>
      <vt:lpstr>Детерминированная гибридная конструкция</vt:lpstr>
      <vt:lpstr>Рандомизированный CRT режим</vt:lpstr>
      <vt:lpstr>Игра на CPA стойкость рандомизированного CTR режима</vt:lpstr>
      <vt:lpstr>Рандомизированный CRT режим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1049</cp:revision>
  <dcterms:created xsi:type="dcterms:W3CDTF">2018-08-24T12:25:18Z</dcterms:created>
  <dcterms:modified xsi:type="dcterms:W3CDTF">2022-11-10T17:04:49Z</dcterms:modified>
</cp:coreProperties>
</file>