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96" r:id="rId2"/>
    <p:sldId id="440" r:id="rId3"/>
    <p:sldId id="504" r:id="rId4"/>
    <p:sldId id="505" r:id="rId5"/>
    <p:sldId id="506" r:id="rId6"/>
    <p:sldId id="508" r:id="rId7"/>
    <p:sldId id="509" r:id="rId8"/>
    <p:sldId id="510" r:id="rId9"/>
    <p:sldId id="511" r:id="rId10"/>
    <p:sldId id="513" r:id="rId11"/>
    <p:sldId id="512" r:id="rId12"/>
    <p:sldId id="507" r:id="rId13"/>
    <p:sldId id="515" r:id="rId14"/>
    <p:sldId id="514" r:id="rId15"/>
    <p:sldId id="517" r:id="rId16"/>
    <p:sldId id="516" r:id="rId17"/>
    <p:sldId id="519" r:id="rId18"/>
    <p:sldId id="518" r:id="rId19"/>
    <p:sldId id="520" r:id="rId20"/>
    <p:sldId id="522" r:id="rId21"/>
    <p:sldId id="521" r:id="rId22"/>
    <p:sldId id="523" r:id="rId23"/>
    <p:sldId id="524" r:id="rId24"/>
    <p:sldId id="525" r:id="rId25"/>
    <p:sldId id="526" r:id="rId26"/>
    <p:sldId id="527" r:id="rId27"/>
    <p:sldId id="528" r:id="rId28"/>
    <p:sldId id="546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8" r:id="rId38"/>
    <p:sldId id="539" r:id="rId39"/>
    <p:sldId id="540" r:id="rId40"/>
    <p:sldId id="542" r:id="rId41"/>
    <p:sldId id="543" r:id="rId42"/>
    <p:sldId id="544" r:id="rId43"/>
    <p:sldId id="541" r:id="rId44"/>
    <p:sldId id="545" r:id="rId45"/>
    <p:sldId id="547" r:id="rId46"/>
    <p:sldId id="54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поглощение и «выжимание»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/>
                <a:gridCol w="3227295"/>
                <a:gridCol w="4260476"/>
                <a:gridCol w="2628900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67" y="182706"/>
            <a:ext cx="7211251" cy="23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𝑖𝑝𝑎𝑑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b="-33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 rotWithShape="0">
                <a:blip r:embed="rId2"/>
                <a:stretch>
                  <a:fillRect l="-1043" t="-1904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744513" y="4950781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 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текущая итерация генерации ключа (при генерации нового ключа увеличивается на 1)</a:t>
                </a:r>
                <a:r>
                  <a:rPr lang="en-US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Однако, предполагается что противник тоже знает этот системный параметр.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 rotWithShape="0"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1485</Words>
  <Application>Microsoft Office PowerPoint</Application>
  <PresentationFormat>Широкоэкранный</PresentationFormat>
  <Paragraphs>316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Хэш-функции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1338</cp:revision>
  <dcterms:created xsi:type="dcterms:W3CDTF">2018-08-24T12:25:18Z</dcterms:created>
  <dcterms:modified xsi:type="dcterms:W3CDTF">2019-12-03T05:11:06Z</dcterms:modified>
</cp:coreProperties>
</file>