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98" r:id="rId15"/>
    <p:sldId id="268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80" r:id="rId27"/>
    <p:sldId id="281" r:id="rId28"/>
    <p:sldId id="282" r:id="rId29"/>
    <p:sldId id="288" r:id="rId30"/>
    <p:sldId id="290" r:id="rId31"/>
    <p:sldId id="291" r:id="rId32"/>
    <p:sldId id="292" r:id="rId33"/>
    <p:sldId id="293" r:id="rId34"/>
    <p:sldId id="295" r:id="rId35"/>
    <p:sldId id="29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1322</Words>
  <Application>Microsoft Office PowerPoint</Application>
  <PresentationFormat>Широкоэкранный</PresentationFormat>
  <Paragraphs>355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486</cp:revision>
  <dcterms:created xsi:type="dcterms:W3CDTF">2018-08-24T12:25:18Z</dcterms:created>
  <dcterms:modified xsi:type="dcterms:W3CDTF">2020-09-17T15:51:50Z</dcterms:modified>
</cp:coreProperties>
</file>