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49" r:id="rId10"/>
    <p:sldId id="511" r:id="rId11"/>
    <p:sldId id="513" r:id="rId12"/>
    <p:sldId id="512" r:id="rId13"/>
    <p:sldId id="507" r:id="rId14"/>
    <p:sldId id="515" r:id="rId15"/>
    <p:sldId id="514" r:id="rId16"/>
    <p:sldId id="517" r:id="rId17"/>
    <p:sldId id="516" r:id="rId18"/>
    <p:sldId id="519" r:id="rId19"/>
    <p:sldId id="518" r:id="rId20"/>
    <p:sldId id="520" r:id="rId21"/>
    <p:sldId id="522" r:id="rId22"/>
    <p:sldId id="521" r:id="rId23"/>
    <p:sldId id="523" r:id="rId24"/>
    <p:sldId id="524" r:id="rId25"/>
    <p:sldId id="525" r:id="rId26"/>
    <p:sldId id="526" r:id="rId27"/>
    <p:sldId id="527" r:id="rId28"/>
    <p:sldId id="528" r:id="rId29"/>
    <p:sldId id="546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8" r:id="rId39"/>
    <p:sldId id="539" r:id="rId40"/>
    <p:sldId id="540" r:id="rId41"/>
    <p:sldId id="542" r:id="rId42"/>
    <p:sldId id="543" r:id="rId43"/>
    <p:sldId id="544" r:id="rId44"/>
    <p:sldId id="541" r:id="rId45"/>
    <p:sldId id="545" r:id="rId46"/>
    <p:sldId id="547" r:id="rId47"/>
    <p:sldId id="548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  <p14:sldId id="549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</a:t>
            </a:r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</a:t>
                </a:r>
                <a:r>
                  <a:rPr lang="ru-RU" dirty="0" smtClean="0"/>
                  <a:t>фиксированной </a:t>
                </a:r>
                <a:r>
                  <a:rPr lang="ru-RU" dirty="0" smtClean="0"/>
                  <a:t>длины</a:t>
                </a:r>
                <a:r>
                  <a:rPr lang="ru-RU" dirty="0" smtClean="0"/>
                  <a:t>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</a:t>
            </a:r>
            <a:r>
              <a:rPr lang="ru-RU" dirty="0" smtClean="0"/>
              <a:t>«поглощение» </a:t>
            </a:r>
            <a:r>
              <a:rPr lang="ru-RU" dirty="0" smtClean="0"/>
              <a:t>и «выжимание</a:t>
            </a:r>
            <a:r>
              <a:rPr lang="ru-RU" dirty="0" smtClean="0"/>
              <a:t>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</a:t>
            </a:r>
            <a:r>
              <a:rPr lang="ru-RU" dirty="0" smtClean="0"/>
              <a:t>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3945</TotalTime>
  <Words>1598</Words>
  <Application>Microsoft Office PowerPoint</Application>
  <PresentationFormat>Широкоэкранный</PresentationFormat>
  <Paragraphs>356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1354</cp:revision>
  <dcterms:created xsi:type="dcterms:W3CDTF">2018-08-24T12:25:18Z</dcterms:created>
  <dcterms:modified xsi:type="dcterms:W3CDTF">2020-11-26T08:05:44Z</dcterms:modified>
</cp:coreProperties>
</file>