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545" r:id="rId3"/>
    <p:sldId id="584" r:id="rId4"/>
    <p:sldId id="585" r:id="rId5"/>
    <p:sldId id="587" r:id="rId6"/>
    <p:sldId id="586" r:id="rId7"/>
    <p:sldId id="588" r:id="rId8"/>
    <p:sldId id="589" r:id="rId9"/>
    <p:sldId id="590" r:id="rId10"/>
    <p:sldId id="591" r:id="rId11"/>
    <p:sldId id="592" r:id="rId12"/>
    <p:sldId id="611" r:id="rId13"/>
    <p:sldId id="593" r:id="rId14"/>
    <p:sldId id="595" r:id="rId15"/>
    <p:sldId id="596" r:id="rId16"/>
    <p:sldId id="597" r:id="rId17"/>
    <p:sldId id="598" r:id="rId18"/>
    <p:sldId id="599" r:id="rId19"/>
    <p:sldId id="594" r:id="rId20"/>
    <p:sldId id="601" r:id="rId21"/>
    <p:sldId id="602" r:id="rId22"/>
    <p:sldId id="600" r:id="rId23"/>
    <p:sldId id="603" r:id="rId24"/>
    <p:sldId id="605" r:id="rId25"/>
    <p:sldId id="606" r:id="rId26"/>
    <p:sldId id="607" r:id="rId27"/>
    <p:sldId id="608" r:id="rId28"/>
    <p:sldId id="609" r:id="rId29"/>
    <p:sldId id="610" r:id="rId30"/>
    <p:sldId id="604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1" r:id="rId43"/>
    <p:sldId id="62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  <p14:sldId id="6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118" d="100"/>
          <a:sy n="118" d="100"/>
        </p:scale>
        <p:origin x="11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wong.fr/tls1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Encrypt-Then-MAC</a:t>
            </a:r>
            <a:endParaRPr lang="en-US" dirty="0" smtClean="0"/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сочетания 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«посимвольное», 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MAC-then-Encrypt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скриатинг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09" y="4826324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</a:t>
                </a:r>
                <a:r>
                  <a:rPr lang="ru-RU" dirty="0" smtClean="0"/>
                  <a:t>байт которого </a:t>
                </a:r>
                <a:r>
                  <a:rPr lang="ru-RU" dirty="0" smtClean="0"/>
                  <a:t>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en-US" dirty="0" smtClean="0"/>
              <a:t> (</a:t>
            </a:r>
            <a:r>
              <a:rPr lang="ru-RU" dirty="0" smtClean="0"/>
              <a:t>см </a:t>
            </a:r>
            <a:r>
              <a:rPr lang="ru-RU" dirty="0" err="1" smtClean="0"/>
              <a:t>лабу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/>
          <a:lstStyle/>
          <a:p>
            <a:r>
              <a:rPr lang="ru-RU" dirty="0" smtClean="0"/>
              <a:t>Противник создаёт </a:t>
            </a:r>
            <a:r>
              <a:rPr lang="ru-RU" dirty="0" err="1" smtClean="0"/>
              <a:t>шифртекст</a:t>
            </a:r>
            <a:r>
              <a:rPr lang="ru-RU" dirty="0" smtClean="0"/>
              <a:t> из трёх блоков, в котором ему не известен последний байт последнего блока открытого текста, а байты открытого текста до него имеют 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расшифровке 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smtClean="0"/>
              <a:t>source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smtClean="0"/>
              <a:t>MAC-then-Encrypt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</a:p>
          <a:p>
            <a:r>
              <a:rPr lang="ru-RU" dirty="0" smtClean="0"/>
              <a:t>Никогда не реализовывать 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0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2212</Words>
  <Application>Microsoft Office PowerPoint</Application>
  <PresentationFormat>Широкоэкранный</PresentationFormat>
  <Paragraphs>259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 IPsec, TLS (SSL) 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  <vt:lpstr>TSL 1.3 ссылки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1547</cp:revision>
  <dcterms:created xsi:type="dcterms:W3CDTF">2018-08-24T12:25:18Z</dcterms:created>
  <dcterms:modified xsi:type="dcterms:W3CDTF">2019-12-11T05:32:41Z</dcterms:modified>
</cp:coreProperties>
</file>