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</a:t>
            </a:r>
            <a:r>
              <a:rPr lang="ru-RU" dirty="0" err="1" smtClean="0"/>
              <a:t>андомизированного</a:t>
            </a:r>
            <a:r>
              <a:rPr lang="ru-RU" dirty="0" smtClean="0"/>
              <a:t> </a:t>
            </a:r>
            <a:r>
              <a:rPr lang="en-US" dirty="0"/>
              <a:t>CRT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FF000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</a:t>
            </a:r>
            <a:r>
              <a:rPr lang="ru-RU" dirty="0" smtClean="0"/>
              <a:t>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</a:t>
            </a:r>
            <a:r>
              <a:rPr lang="ru-RU" dirty="0" smtClean="0"/>
              <a:t>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, неубывающую последовательность,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случайные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величины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1902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CRT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1063</cp:revision>
  <dcterms:created xsi:type="dcterms:W3CDTF">2018-08-24T12:25:18Z</dcterms:created>
  <dcterms:modified xsi:type="dcterms:W3CDTF">2023-11-08T13:51:22Z</dcterms:modified>
</cp:coreProperties>
</file>