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324" r:id="rId6"/>
    <p:sldId id="325" r:id="rId7"/>
    <p:sldId id="261" r:id="rId8"/>
    <p:sldId id="260" r:id="rId9"/>
    <p:sldId id="266" r:id="rId10"/>
    <p:sldId id="274" r:id="rId11"/>
    <p:sldId id="269" r:id="rId12"/>
    <p:sldId id="270" r:id="rId13"/>
    <p:sldId id="271" r:id="rId14"/>
    <p:sldId id="323" r:id="rId15"/>
    <p:sldId id="326" r:id="rId16"/>
    <p:sldId id="322" r:id="rId17"/>
    <p:sldId id="273" r:id="rId18"/>
    <p:sldId id="267" r:id="rId19"/>
    <p:sldId id="275" r:id="rId20"/>
    <p:sldId id="278" r:id="rId21"/>
    <p:sldId id="279" r:id="rId22"/>
    <p:sldId id="276" r:id="rId23"/>
    <p:sldId id="277" r:id="rId24"/>
    <p:sldId id="280" r:id="rId25"/>
    <p:sldId id="281" r:id="rId26"/>
    <p:sldId id="268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27" r:id="rId37"/>
    <p:sldId id="291" r:id="rId38"/>
    <p:sldId id="292" r:id="rId39"/>
    <p:sldId id="293" r:id="rId40"/>
    <p:sldId id="294" r:id="rId41"/>
    <p:sldId id="296" r:id="rId42"/>
    <p:sldId id="295" r:id="rId43"/>
    <p:sldId id="297" r:id="rId44"/>
    <p:sldId id="262" r:id="rId45"/>
    <p:sldId id="263" r:id="rId46"/>
    <p:sldId id="311" r:id="rId47"/>
    <p:sldId id="264" r:id="rId48"/>
    <p:sldId id="299" r:id="rId49"/>
    <p:sldId id="298" r:id="rId50"/>
    <p:sldId id="300" r:id="rId51"/>
    <p:sldId id="301" r:id="rId52"/>
    <p:sldId id="303" r:id="rId53"/>
    <p:sldId id="307" r:id="rId54"/>
    <p:sldId id="308" r:id="rId55"/>
    <p:sldId id="306" r:id="rId56"/>
    <p:sldId id="309" r:id="rId57"/>
    <p:sldId id="265" r:id="rId58"/>
    <p:sldId id="310" r:id="rId59"/>
    <p:sldId id="312" r:id="rId60"/>
    <p:sldId id="313" r:id="rId61"/>
    <p:sldId id="302" r:id="rId62"/>
    <p:sldId id="314" r:id="rId63"/>
    <p:sldId id="315" r:id="rId64"/>
    <p:sldId id="304" r:id="rId65"/>
    <p:sldId id="316" r:id="rId66"/>
    <p:sldId id="317" r:id="rId67"/>
    <p:sldId id="318" r:id="rId68"/>
    <p:sldId id="319" r:id="rId69"/>
    <p:sldId id="320" r:id="rId70"/>
    <p:sldId id="321" r:id="rId7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258"/>
            <p14:sldId id="259"/>
            <p14:sldId id="324"/>
            <p14:sldId id="325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6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295"/>
            <p14:sldId id="297"/>
          </p14:sldIdLst>
        </p14:section>
        <p14:section name="Вычислимые шифры и семантческая стойкость" id="{F636B4C9-9F35-405A-B7EC-ED6DD80C5AFF}">
          <p14:sldIdLst>
            <p14:sldId id="262"/>
            <p14:sldId id="263"/>
            <p14:sldId id="311"/>
            <p14:sldId id="264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07.09.2019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gif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1.png"/><Relationship Id="rId7" Type="http://schemas.openxmlformats.org/officeDocument/2006/relationships/image" Target="../media/image4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 smtClean="0"/>
              <a:t> 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r>
              <a:rPr lang="en-US" sz="2600" dirty="0" smtClean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стойкая.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 smtClean="0"/>
              <a:t>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 smtClean="0">
                <a:hlinkClick r:id="rId2"/>
              </a:rPr>
              <a:t>Список-домашних-работ-и-лекций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https://github.com/CryptoCourse/CryptoLabs/wiki/</a:t>
            </a:r>
            <a:r>
              <a:rPr lang="ru-RU" dirty="0" smtClean="0">
                <a:hlinkClick r:id="rId3"/>
              </a:rPr>
              <a:t>список-лабораторных-работ</a:t>
            </a:r>
            <a:endParaRPr lang="ru-RU" dirty="0" smtClean="0"/>
          </a:p>
          <a:p>
            <a:pPr lvl="1"/>
            <a:r>
              <a:rPr lang="ru-RU" b="1" dirty="0" smtClean="0"/>
              <a:t>Штраф за пропуск </a:t>
            </a:r>
            <a:r>
              <a:rPr lang="ru-RU" b="1" dirty="0" err="1" smtClean="0"/>
              <a:t>дедлайна</a:t>
            </a:r>
            <a:r>
              <a:rPr lang="en-US" b="1" dirty="0" smtClean="0"/>
              <a:t>: </a:t>
            </a:r>
            <a:r>
              <a:rPr lang="ru-RU" b="1" dirty="0" smtClean="0"/>
              <a:t>-5</a:t>
            </a:r>
            <a:r>
              <a:rPr lang="en-US" b="1" dirty="0" smtClean="0"/>
              <a:t>/100 </a:t>
            </a:r>
            <a:r>
              <a:rPr lang="ru-RU" b="1" dirty="0" smtClean="0"/>
              <a:t>к итоговой оценке за семестр за каждый </a:t>
            </a:r>
            <a:r>
              <a:rPr lang="ru-RU" b="1" dirty="0" err="1" smtClean="0"/>
              <a:t>дедлайн</a:t>
            </a:r>
            <a:r>
              <a:rPr lang="ru-RU" b="1" dirty="0" smtClean="0"/>
              <a:t> в неделю</a:t>
            </a:r>
            <a:endParaRPr lang="ru-RU" b="1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домашних работ</a:t>
            </a:r>
          </a:p>
          <a:p>
            <a:pPr lvl="1"/>
            <a:r>
              <a:rPr lang="ru-RU" dirty="0" smtClean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 rotWithShape="0"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функция получения информации, с выходом 1 бит)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Альтернативная трактовка предиката – бинарная различимость элементов множества.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Фиксируем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.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52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2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529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17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</a:t>
                </a:r>
                <a:r>
                  <a:rPr lang="ru-RU" b="1" dirty="0" smtClean="0"/>
                  <a:t>случайной величины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 rotWithShape="0"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равномерно распределённого ключа 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5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выбирает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атакующему</a:t>
                </a:r>
              </a:p>
              <a:p>
                <a:r>
                  <a:rPr lang="ru-RU" dirty="0" smtClean="0"/>
                  <a:t>Противник выставляет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2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прошлого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 smtClean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 smtClean="0"/>
              <a:t>Не рекомендуется выполнять задания «наперёд», так как материал может измениться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семантической игре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 rotWithShape="0"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эффективные противники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87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тексте по </a:t>
                </a:r>
                <a:r>
                  <a:rPr lang="ru-RU" dirty="0" err="1" smtClean="0"/>
                  <a:t>шифртексту</a:t>
                </a:r>
                <a:r>
                  <a:rPr lang="ru-RU" dirty="0" smtClean="0"/>
                  <a:t> (Например 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2473</Words>
  <Application>Microsoft Office PowerPoint</Application>
  <PresentationFormat>Широкоэкранный</PresentationFormat>
  <Paragraphs>617</Paragraphs>
  <Slides>70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</vt:lpstr>
      <vt:lpstr>Структура курса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Обратная связь и пожелания по курсу</vt:lpstr>
      <vt:lpstr>Историческая задача криптографической защиты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Эквивалентные определения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372</cp:revision>
  <dcterms:created xsi:type="dcterms:W3CDTF">2018-08-24T12:25:18Z</dcterms:created>
  <dcterms:modified xsi:type="dcterms:W3CDTF">2019-09-07T11:22:30Z</dcterms:modified>
</cp:coreProperties>
</file>