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80" r:id="rId26"/>
    <p:sldId id="281" r:id="rId27"/>
    <p:sldId id="282" r:id="rId28"/>
    <p:sldId id="288" r:id="rId29"/>
    <p:sldId id="290" r:id="rId30"/>
    <p:sldId id="291" r:id="rId31"/>
    <p:sldId id="292" r:id="rId32"/>
    <p:sldId id="293" r:id="rId33"/>
    <p:sldId id="295" r:id="rId34"/>
    <p:sldId id="29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07.09.2019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err="1"/>
                  <a:t>полиномиально</a:t>
                </a:r>
                <a:r>
                  <a:rPr lang="ru-RU" b="1"/>
                  <a:t> </a:t>
                </a:r>
                <a:r>
                  <a:rPr lang="ru-RU" b="1" smtClean="0"/>
                  <a:t>ограниченн</a:t>
                </a:r>
                <a:r>
                  <a:rPr lang="ru-RU" b="1"/>
                  <a:t>о</a:t>
                </a:r>
                <a:r>
                  <a:rPr lang="ru-RU" b="1" smtClean="0"/>
                  <a:t>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ограниченным временем и ёмкостью.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Претендент и Противник – эффективные алгоритмы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415389"/>
            <a:ext cx="3733800" cy="506017"/>
            <a:chOff x="1776" y="2051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Супер-полиномиальные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супер-полиномиальной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описания с явным описанием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параметры системы,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ограниченном входе он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1261</Words>
  <Application>Microsoft Office PowerPoint</Application>
  <PresentationFormat>Широкоэкранный</PresentationFormat>
  <Paragraphs>343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Супер-полиномиальные и полиномиально ограниченные функция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460</cp:revision>
  <dcterms:created xsi:type="dcterms:W3CDTF">2018-08-24T12:25:18Z</dcterms:created>
  <dcterms:modified xsi:type="dcterms:W3CDTF">2019-09-07T11:22:24Z</dcterms:modified>
</cp:coreProperties>
</file>