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98" r:id="rId12"/>
    <p:sldId id="266" r:id="rId13"/>
    <p:sldId id="289" r:id="rId14"/>
    <p:sldId id="276" r:id="rId15"/>
    <p:sldId id="268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80" r:id="rId27"/>
    <p:sldId id="281" r:id="rId28"/>
    <p:sldId id="282" r:id="rId29"/>
    <p:sldId id="288" r:id="rId30"/>
    <p:sldId id="290" r:id="rId31"/>
    <p:sldId id="291" r:id="rId32"/>
    <p:sldId id="292" r:id="rId33"/>
    <p:sldId id="293" r:id="rId34"/>
    <p:sldId id="295" r:id="rId35"/>
    <p:sldId id="29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98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1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эффективность задаётся полиномиальной ограниченностью?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(ДОДЕЛАТЬ СЛАЙД)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5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</a:t>
            </a:r>
            <a:r>
              <a:rPr lang="ru-RU" dirty="0" smtClean="0"/>
              <a:t>длина (энтропия) </a:t>
            </a:r>
            <a:r>
              <a:rPr lang="ru-RU" dirty="0" smtClean="0"/>
              <a:t>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</a:t>
                </a:r>
                <a:r>
                  <a:rPr lang="ru-RU" b="1" dirty="0" smtClean="0"/>
                  <a:t>псевдослучайной последовательностью</a:t>
                </a:r>
                <a:r>
                  <a:rPr lang="ru-RU" dirty="0" smtClean="0"/>
                  <a:t>. </a:t>
                </a:r>
                <a:r>
                  <a:rPr lang="ru-RU" dirty="0" smtClean="0"/>
                  <a:t>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</a:t>
            </a:r>
            <a:r>
              <a:rPr lang="ru-RU" dirty="0" smtClean="0"/>
              <a:t>явного описания </a:t>
            </a:r>
            <a:r>
              <a:rPr lang="ru-RU" dirty="0" smtClean="0"/>
              <a:t>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</a:t>
            </a:r>
            <a:r>
              <a:rPr lang="ru-RU" dirty="0" smtClean="0"/>
              <a:t>(и </a:t>
            </a:r>
            <a:r>
              <a:rPr lang="ru-RU" dirty="0" smtClean="0"/>
              <a:t>максимального </a:t>
            </a:r>
            <a:r>
              <a:rPr lang="ru-RU" dirty="0" smtClean="0"/>
              <a:t>сообщения) </a:t>
            </a:r>
            <a:r>
              <a:rPr lang="ru-RU" dirty="0" smtClean="0"/>
              <a:t>в одноразовом блокноте, </a:t>
            </a:r>
            <a:r>
              <a:rPr lang="ru-RU" dirty="0" smtClean="0"/>
              <a:t>модуль и длина ключа </a:t>
            </a:r>
            <a:r>
              <a:rPr lang="ru-RU" dirty="0" smtClean="0"/>
              <a:t>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1277</Words>
  <Application>Microsoft Office PowerPoint</Application>
  <PresentationFormat>Широкоэкранный</PresentationFormat>
  <Paragraphs>346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Почему эффективность задаётся полиномиальной ограниченностью?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471</cp:revision>
  <dcterms:created xsi:type="dcterms:W3CDTF">2018-08-24T12:25:18Z</dcterms:created>
  <dcterms:modified xsi:type="dcterms:W3CDTF">2019-09-13T05:57:34Z</dcterms:modified>
</cp:coreProperties>
</file>