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96" r:id="rId2"/>
    <p:sldId id="533" r:id="rId3"/>
    <p:sldId id="534" r:id="rId4"/>
    <p:sldId id="535" r:id="rId5"/>
    <p:sldId id="536" r:id="rId6"/>
    <p:sldId id="538" r:id="rId7"/>
    <p:sldId id="539" r:id="rId8"/>
    <p:sldId id="540" r:id="rId9"/>
    <p:sldId id="542" r:id="rId10"/>
    <p:sldId id="543" r:id="rId11"/>
    <p:sldId id="544" r:id="rId12"/>
    <p:sldId id="541" r:id="rId13"/>
    <p:sldId id="545" r:id="rId14"/>
    <p:sldId id="547" r:id="rId15"/>
    <p:sldId id="54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Определение хэш-функций" id="{166FB796-C804-494D-81E1-46F5EBC53402}">
          <p14:sldIdLst/>
        </p14:section>
        <p14:section name="Меркл-Дамгард" id="{FF856904-F72C-4697-9260-9B814A3E9872}">
          <p14:sldIdLst/>
        </p14:section>
        <p14:section name="Построение функций сжатия" id="{AB618935-531D-4DB5-929A-1FF7846D1741}">
          <p14:sldIdLst/>
        </p14:section>
        <p14:section name="SHA256" id="{3CE4D0D8-76CB-4400-84C7-F3DAE9A86A1D}">
          <p14:sldIdLst/>
        </p14:section>
        <p14:section name="Прочие хэш-функции" id="{1A2E404A-48FB-4F22-A10A-E1D03C264DDB}">
          <p14:sldIdLst/>
        </p14:section>
        <p14:section name="Модели хэш функций" id="{18788C7A-D9AB-44EB-970F-32D0872360AF}">
          <p14:sldIdLst/>
        </p14:section>
        <p14:section name="HMAC" id="{196E9944-472D-42E6-A8D8-D00525533632}">
          <p14:sldIdLst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60484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> KDF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</a:t>
            </a:r>
            <a:r>
              <a:rPr lang="ru-RU" smtClean="0"/>
              <a:t>перебору </a:t>
            </a:r>
            <a:r>
              <a:rPr lang="ru-RU" smtClean="0"/>
              <a:t>по </a:t>
            </a:r>
            <a:r>
              <a:rPr lang="ru-RU" dirty="0" smtClean="0"/>
              <a:t>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</a:t>
            </a:r>
            <a:r>
              <a:rPr lang="ru-RU" dirty="0"/>
              <a:t>Парадигма 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4343</TotalTime>
  <Words>540</Words>
  <Application>Microsoft Office PowerPoint</Application>
  <PresentationFormat>Широкоэкранный</PresentationFormat>
  <Paragraphs>120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Тема Office</vt:lpstr>
      <vt:lpstr> KDF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1361</cp:revision>
  <dcterms:created xsi:type="dcterms:W3CDTF">2018-08-24T12:25:18Z</dcterms:created>
  <dcterms:modified xsi:type="dcterms:W3CDTF">2021-12-29T13:43:56Z</dcterms:modified>
</cp:coreProperties>
</file>