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31.10.2023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31.10.2023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31.10.2023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31.10.2023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31.10.2023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31.10.2023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1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10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0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</a:t>
            </a:r>
            <a:r>
              <a:rPr lang="ru-RU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199" y="3821374"/>
            <a:ext cx="10515599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dirty="0" smtClean="0"/>
                  <a:t>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b="1" dirty="0" smtClean="0"/>
                  <a:t>различные</a:t>
                </a:r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Идея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</a:t>
                </a:r>
                <a:r>
                  <a:rPr lang="ru-RU" dirty="0"/>
                  <a:t>н</a:t>
                </a:r>
                <a:r>
                  <a:rPr lang="ru-RU" dirty="0" smtClean="0"/>
                  <a:t>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7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ru-RU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72" cy="425"/>
                </a:xfrm>
                <a:prstGeom prst="rect">
                  <a:avLst/>
                </a:prstGeom>
                <a:blipFill>
                  <a:blip r:embed="rId6"/>
                  <a:stretch>
                    <a:fillRect r="-2867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7"/>
            <a:ext cx="3733800" cy="500064"/>
            <a:chOff x="1776" y="1990"/>
            <a:chExt cx="2352" cy="42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9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r>
                        <a:rPr lang="ru-RU" sz="2000" b="0" i="1" dirty="0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98" cy="336"/>
                </a:xfrm>
                <a:prstGeom prst="rect">
                  <a:avLst/>
                </a:prstGeom>
                <a:blipFill>
                  <a:blip r:embed="rId6"/>
                  <a:stretch>
                    <a:fillRect t="-7576" r="-307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4"/>
            <a:ext cx="3733800" cy="475061"/>
            <a:chOff x="1776" y="2011"/>
            <a:chExt cx="2352" cy="399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9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r>
                        <a:rPr lang="ru-RU" sz="2000" i="1" dirty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96" cy="336"/>
                </a:xfrm>
                <a:prstGeom prst="rect">
                  <a:avLst/>
                </a:prstGeom>
                <a:blipFill>
                  <a:blip r:embed="rId9"/>
                  <a:stretch>
                    <a:fillRect t="-7576" r="-3475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Вероятность случайной функции </a:t>
            </a:r>
            <a:r>
              <a:rPr lang="ru-RU" smtClean="0"/>
              <a:t>быть подстановкой</a:t>
            </a:r>
            <a:endParaRPr lang="ru-RU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15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16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7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0" y="6282043"/>
            <a:ext cx="3227301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1269</Words>
  <Application>Microsoft Office PowerPoint</Application>
  <PresentationFormat>Широкоэкранный</PresentationFormat>
  <Paragraphs>412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852</cp:revision>
  <dcterms:created xsi:type="dcterms:W3CDTF">2018-08-24T12:25:18Z</dcterms:created>
  <dcterms:modified xsi:type="dcterms:W3CDTF">2023-10-31T17:38:08Z</dcterms:modified>
</cp:coreProperties>
</file>