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5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18.10.2018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18.10.2018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18.10.2018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18.10.2018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blipFill>
                <a:blip r:embed="rId8"/>
                <a:stretch>
                  <a:fillRect l="-1629" t="-27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200" y="3821374"/>
            <a:ext cx="10339316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различные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dirty="0" smtClean="0"/>
                  <a:t>G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 rotWithShape="0"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</a:t>
                </a:r>
                <a:r>
                  <a:rPr lang="ru-RU" dirty="0" smtClean="0"/>
                  <a:t>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детерминированным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режимом 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98449"/>
            <a:ext cx="3733800" cy="506017"/>
            <a:chOff x="1776" y="2051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 для </a:t>
            </a:r>
            <a:r>
              <a:rPr lang="ru-RU" dirty="0" err="1" smtClean="0"/>
              <a:t>зашифрования</a:t>
            </a:r>
            <a:r>
              <a:rPr lang="ru-RU" dirty="0" smtClean="0"/>
              <a:t> сообщения.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Необходим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данном </a:t>
                </a:r>
                <a:r>
                  <a:rPr lang="ru-RU" dirty="0" err="1" smtClean="0"/>
                  <a:t>шифртексте</a:t>
                </a:r>
                <a:r>
                  <a:rPr lang="ru-RU" dirty="0" smtClean="0"/>
                  <a:t>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87363"/>
            <a:ext cx="3733800" cy="510780"/>
            <a:chOff x="1776" y="205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4552"/>
              </a:xfrm>
            </p:spPr>
            <p:txBody>
              <a:bodyPr/>
              <a:lstStyle/>
              <a:p>
                <a:r>
                  <a:rPr lang="ru-RU" dirty="0" smtClean="0"/>
                  <a:t>Детерминированные шифры не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 smtClean="0"/>
                  <a:t>Следовательно необходимо использовать вероятностные алгоритмы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4552"/>
              </a:xfrm>
              <a:blipFill rotWithShape="0">
                <a:blip r:embed="rId2"/>
                <a:stretch>
                  <a:fillRect l="-928" t="-1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787363"/>
            <a:ext cx="3733800" cy="510780"/>
            <a:chOff x="1776" y="2051"/>
            <a:chExt cx="2352" cy="429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137150"/>
            <a:ext cx="3464929" cy="409575"/>
            <a:chOff x="1776" y="1778"/>
            <a:chExt cx="2400" cy="344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31801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7576" r="-384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27071" y="4838301"/>
            <a:ext cx="3464930" cy="708425"/>
            <a:chOff x="1776" y="1815"/>
            <a:chExt cx="2352" cy="595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blipFill>
                  <a:blip r:embed="rId15"/>
                  <a:stretch>
                    <a:fillRect l="-2842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1" y="628204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суперполиномиальной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blipFill>
                <a:blip r:embed="rId8"/>
                <a:stretch>
                  <a:fillRect l="-1629" t="-27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1273</Words>
  <Application>Microsoft Office PowerPoint</Application>
  <PresentationFormat>Широкоэкранный</PresentationFormat>
  <Paragraphs>409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792</cp:revision>
  <dcterms:created xsi:type="dcterms:W3CDTF">2018-08-24T12:25:18Z</dcterms:created>
  <dcterms:modified xsi:type="dcterms:W3CDTF">2018-10-18T08:29:37Z</dcterms:modified>
</cp:coreProperties>
</file>