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323" r:id="rId13"/>
    <p:sldId id="322" r:id="rId14"/>
    <p:sldId id="273" r:id="rId15"/>
    <p:sldId id="267" r:id="rId16"/>
    <p:sldId id="275" r:id="rId17"/>
    <p:sldId id="278" r:id="rId18"/>
    <p:sldId id="279" r:id="rId19"/>
    <p:sldId id="276" r:id="rId20"/>
    <p:sldId id="277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62" r:id="rId41"/>
    <p:sldId id="263" r:id="rId42"/>
    <p:sldId id="311" r:id="rId43"/>
    <p:sldId id="264" r:id="rId44"/>
    <p:sldId id="299" r:id="rId45"/>
    <p:sldId id="298" r:id="rId46"/>
    <p:sldId id="300" r:id="rId47"/>
    <p:sldId id="301" r:id="rId48"/>
    <p:sldId id="303" r:id="rId49"/>
    <p:sldId id="307" r:id="rId50"/>
    <p:sldId id="308" r:id="rId51"/>
    <p:sldId id="306" r:id="rId52"/>
    <p:sldId id="309" r:id="rId53"/>
    <p:sldId id="265" r:id="rId54"/>
    <p:sldId id="310" r:id="rId55"/>
    <p:sldId id="312" r:id="rId56"/>
    <p:sldId id="313" r:id="rId57"/>
    <p:sldId id="302" r:id="rId58"/>
    <p:sldId id="314" r:id="rId59"/>
    <p:sldId id="315" r:id="rId60"/>
    <p:sldId id="304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</a:t>
            </a:r>
            <a:r>
              <a:rPr lang="ru-RU" sz="2600" dirty="0" smtClean="0"/>
              <a:t>конструкции, </a:t>
            </a:r>
            <a:r>
              <a:rPr lang="ru-RU" sz="2600" dirty="0" smtClean="0"/>
              <a:t>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26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2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</a:t>
                </a:r>
                <a:r>
                  <a:rPr lang="en-US" dirty="0" smtClean="0"/>
                  <a:t>0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</a:t>
                </a:r>
                <a:r>
                  <a:rPr lang="en-US" dirty="0" smtClean="0"/>
                  <a:t>1</a:t>
                </a:r>
                <a:r>
                  <a:rPr lang="ru-RU" dirty="0" smtClean="0"/>
                  <a:t> </a:t>
                </a:r>
                <a:r>
                  <a:rPr lang="ru-RU" dirty="0" smtClean="0"/>
                  <a:t>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2349</Words>
  <Application>Microsoft Office PowerPoint</Application>
  <PresentationFormat>Широкоэкранный</PresentationFormat>
  <Paragraphs>591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303</cp:revision>
  <dcterms:created xsi:type="dcterms:W3CDTF">2018-08-24T12:25:18Z</dcterms:created>
  <dcterms:modified xsi:type="dcterms:W3CDTF">2018-09-06T19:31:59Z</dcterms:modified>
</cp:coreProperties>
</file>