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blipFill>
                  <a:blip r:embed="rId3"/>
                  <a:stretch>
                    <a:fillRect r="-346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</a:t>
                </a:r>
                <a:r>
                  <a:rPr lang="ru-RU" smtClean="0"/>
                  <a:t>вычисления бита </a:t>
                </a:r>
                <a:r>
                  <a:rPr lang="ru-RU" dirty="0" smtClean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 smtClean="0"/>
                  <a:t> </a:t>
                </a:r>
                <a:r>
                  <a:rPr lang="en-US" b="0" i="0" dirty="0" err="1" smtClean="0"/>
                  <a:t>событие</a:t>
                </a:r>
                <a:r>
                  <a:rPr lang="en-US" b="0" i="0" dirty="0" smtClean="0"/>
                  <a:t>, </a:t>
                </a:r>
                <a:r>
                  <a:rPr lang="en-US" b="0" i="0" dirty="0" err="1" smtClean="0"/>
                  <a:t>при</a:t>
                </a:r>
                <a:r>
                  <a:rPr lang="en-US" b="0" i="0" dirty="0" smtClean="0"/>
                  <a:t> </a:t>
                </a:r>
                <a:r>
                  <a:rPr lang="en-US" b="0" i="0" dirty="0" err="1" smtClean="0"/>
                  <a:t>котором</a:t>
                </a:r>
                <a:r>
                  <a:rPr lang="en-US" b="0" i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457</cp:revision>
  <dcterms:created xsi:type="dcterms:W3CDTF">2018-08-24T12:25:18Z</dcterms:created>
  <dcterms:modified xsi:type="dcterms:W3CDTF">2023-09-28T19:28:12Z</dcterms:modified>
</cp:coreProperties>
</file>