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96" r:id="rId2"/>
    <p:sldId id="440" r:id="rId3"/>
    <p:sldId id="504" r:id="rId4"/>
    <p:sldId id="509" r:id="rId5"/>
    <p:sldId id="510" r:id="rId6"/>
    <p:sldId id="549" r:id="rId7"/>
    <p:sldId id="511" r:id="rId8"/>
    <p:sldId id="513" r:id="rId9"/>
    <p:sldId id="512" r:id="rId10"/>
    <p:sldId id="519" r:id="rId11"/>
    <p:sldId id="518" r:id="rId12"/>
    <p:sldId id="520" r:id="rId13"/>
    <p:sldId id="522" r:id="rId14"/>
    <p:sldId id="521" r:id="rId15"/>
    <p:sldId id="523" r:id="rId16"/>
    <p:sldId id="524" r:id="rId17"/>
    <p:sldId id="527" r:id="rId18"/>
    <p:sldId id="528" r:id="rId19"/>
    <p:sldId id="546" r:id="rId20"/>
    <p:sldId id="550" r:id="rId21"/>
    <p:sldId id="551" r:id="rId22"/>
    <p:sldId id="552" r:id="rId23"/>
    <p:sldId id="553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22.02.2024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22.02.2024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22.02.2024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22.02.2024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22.02.2024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22.02.2024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</a:t>
            </a:r>
            <a:r>
              <a:rPr lang="ru-RU" smtClean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«поглощение» и «выжимание» губки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коллизий методом </a:t>
            </a:r>
            <a:r>
              <a:rPr lang="ru-RU" dirty="0" err="1" smtClean="0"/>
              <a:t>Полларда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Отличительная точка – вектор, первый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которого нулевые</a:t>
                </a:r>
              </a:p>
              <a:p>
                <a:r>
                  <a:rPr lang="ru-RU" dirty="0" smtClean="0"/>
                  <a:t>Имеется несколько потоков. Каждый инициализирован некоторым исходным значением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(сохраняется в памяти).</a:t>
                </a:r>
              </a:p>
              <a:p>
                <a:r>
                  <a:rPr lang="ru-RU" dirty="0" smtClean="0"/>
                  <a:t>Каждый поток вычисляет последовательно цепочку </a:t>
                </a:r>
                <a:r>
                  <a:rPr lang="ru-RU" dirty="0" err="1" smtClean="0"/>
                  <a:t>хэшей</a:t>
                </a:r>
                <a:r>
                  <a:rPr lang="ru-RU" dirty="0" smtClean="0"/>
                  <a:t> с инъективной функцией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отличительная точка – сохраняем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в общую для потоков память. Если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уже сохранено в памяти для некоторого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переходим ко второму этапу, иначе – продолжаем вычислять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Нахождение коллизий методом </a:t>
            </a:r>
            <a:r>
              <a:rPr lang="ru-RU" dirty="0" err="1" smtClean="0"/>
              <a:t>Полларда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 </a:t>
                </a:r>
                <a:r>
                  <a:rPr lang="ru-RU" dirty="0" smtClean="0"/>
                  <a:t>Применим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итераций к начальной точке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цепочки большей длины.</a:t>
                </a:r>
              </a:p>
              <a:p>
                <a:r>
                  <a:rPr lang="ru-RU" dirty="0" smtClean="0"/>
                  <a:t>Далее синхронно итерируем 2 цепочки двух потоков, пока не найдём первую коллизию</a:t>
                </a:r>
                <a:r>
                  <a:rPr lang="en-US" dirty="0" smtClean="0"/>
                  <a:t> (</a:t>
                </a:r>
                <a:r>
                  <a:rPr lang="ru-RU" dirty="0" smtClean="0"/>
                  <a:t>т.е. совпадение значений</a:t>
                </a:r>
                <a:r>
                  <a:rPr lang="en-US" dirty="0" smtClean="0"/>
                  <a:t>).</a:t>
                </a:r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Основная идея – если нашли коллизию на особой точке – значит коллизия была и где-то раньше.</a:t>
                </a:r>
                <a:endParaRPr lang="en-US" dirty="0" smtClean="0"/>
              </a:p>
              <a:p>
                <a:r>
                  <a:rPr lang="ru-RU" dirty="0" smtClean="0"/>
                  <a:t>В качестве инъективной функции можно использовать дописывание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нулевых бит в конец вектора.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63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нахождения коллизии на двух потоках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4894385" cy="4351338"/>
          </a:xfrm>
        </p:spPr>
        <p:txBody>
          <a:bodyPr/>
          <a:lstStyle/>
          <a:p>
            <a:r>
              <a:rPr lang="ru-RU" dirty="0" smtClean="0"/>
              <a:t>2 потока – красный и синий.</a:t>
            </a:r>
          </a:p>
          <a:p>
            <a:r>
              <a:rPr lang="ru-RU" dirty="0" smtClean="0"/>
              <a:t>Точка в круге – особая точка</a:t>
            </a:r>
          </a:p>
          <a:p>
            <a:r>
              <a:rPr lang="ru-RU" dirty="0" smtClean="0"/>
              <a:t>Нашли общую особую точку (фиолетовая в круге) за </a:t>
            </a:r>
            <a:r>
              <a:rPr lang="en-US" dirty="0" smtClean="0"/>
              <a:t>j=7, </a:t>
            </a:r>
            <a:r>
              <a:rPr lang="en-US" dirty="0" err="1" smtClean="0"/>
              <a:t>i</a:t>
            </a:r>
            <a:r>
              <a:rPr lang="en-US" dirty="0" smtClean="0"/>
              <a:t>=9</a:t>
            </a:r>
            <a:r>
              <a:rPr lang="ru-RU" dirty="0" smtClean="0"/>
              <a:t>.</a:t>
            </a:r>
          </a:p>
          <a:p>
            <a:r>
              <a:rPr lang="en-US" dirty="0" smtClean="0"/>
              <a:t>D= </a:t>
            </a:r>
            <a:r>
              <a:rPr lang="en-US" dirty="0" err="1" smtClean="0"/>
              <a:t>i</a:t>
            </a:r>
            <a:r>
              <a:rPr lang="en-US" dirty="0" smtClean="0"/>
              <a:t>-j=2. </a:t>
            </a:r>
            <a:r>
              <a:rPr lang="ru-RU" dirty="0" smtClean="0"/>
              <a:t>Итерируем длинную (синюю) цепочку 2 раза.</a:t>
            </a:r>
          </a:p>
          <a:p>
            <a:r>
              <a:rPr lang="ru-RU" dirty="0" smtClean="0"/>
              <a:t>Итерируем синхронно обе цепочки, пока не найдём коллизии, которые дадут точки в зелёных квадратах.</a:t>
            </a:r>
            <a:endParaRPr lang="ru-RU" dirty="0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111" y="2024795"/>
            <a:ext cx="6544889" cy="3162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9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нахождения коллизии на </a:t>
            </a:r>
            <a:r>
              <a:rPr lang="ru-RU" dirty="0" smtClean="0"/>
              <a:t>одном потоке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955931" cy="4645513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Возможна ситуацию, когда поток найдёт коллизию сам на себе.</a:t>
                </a:r>
              </a:p>
              <a:p>
                <a:r>
                  <a:rPr lang="ru-RU" dirty="0" smtClean="0"/>
                  <a:t>Работаем на втором этапе, как будто с двумя цепочками, но по факту с одной.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) – коллизия (красная точка)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Итерируем цепочку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ru-RU" dirty="0" smtClean="0"/>
                  <a:t> раз, оказываемся на цикле. Далее идём по циклу, ожидая коллизи</a:t>
                </a:r>
                <a:r>
                  <a:rPr lang="ru-RU" dirty="0"/>
                  <a:t>ю</a:t>
                </a:r>
              </a:p>
            </p:txBody>
          </p:sp>
        </mc:Choice>
        <mc:Fallback xmlns="">
          <p:sp>
            <p:nvSpPr>
              <p:cNvPr id="6" name="Объект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955931" cy="4645513"/>
              </a:xfrm>
              <a:blipFill>
                <a:blip r:embed="rId2"/>
                <a:stretch>
                  <a:fillRect l="-1970" t="-1966" r="-2956" b="-28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Объект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4536" y="1262917"/>
            <a:ext cx="6217464" cy="466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58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503" y="90805"/>
            <a:ext cx="10515600" cy="1325563"/>
          </a:xfrm>
        </p:spPr>
        <p:txBody>
          <a:bodyPr/>
          <a:lstStyle/>
          <a:p>
            <a:r>
              <a:rPr lang="ru-RU" dirty="0" smtClean="0"/>
              <a:t>Другие атаки на нахождение коллизий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80328" r="-335370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80328" r="-174474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80328" r="-607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75806" r="-335370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75806" r="-174474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75806" r="-607" b="-10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50323" r="-335370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50323" r="-174474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50323" r="-607" b="-33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939737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51948" r="-335370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51948" r="-174474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51948" r="-607" b="-233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9677" r="-335370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9677" r="-174474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9677" r="-607" b="-13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122961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5050" r="-33537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5050" r="-174474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5050" r="-60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1354" y="6487226"/>
            <a:ext cx="957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J. </a:t>
            </a:r>
            <a:r>
              <a:rPr lang="en-US" dirty="0" smtClean="0"/>
              <a:t>Bernstein. </a:t>
            </a:r>
            <a:r>
              <a:rPr lang="en-US" dirty="0"/>
              <a:t>Cost analysis of hash collisions</a:t>
            </a:r>
            <a:r>
              <a:rPr lang="en-US" dirty="0" smtClean="0"/>
              <a:t>: Will </a:t>
            </a:r>
            <a:r>
              <a:rPr lang="en-US" dirty="0"/>
              <a:t>quantum </a:t>
            </a:r>
            <a:r>
              <a:rPr lang="en-US" dirty="0" smtClean="0"/>
              <a:t>computers make </a:t>
            </a:r>
            <a:r>
              <a:rPr lang="en-US" dirty="0"/>
              <a:t>SHARCS obsolete?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64930" y="3103684"/>
            <a:ext cx="633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fancy </a:t>
            </a:r>
            <a:r>
              <a:rPr lang="en-US" sz="1200" dirty="0">
                <a:solidFill>
                  <a:schemeClr val="dk1"/>
                </a:solidFill>
              </a:rPr>
              <a:t>ø</a:t>
            </a:r>
            <a:endParaRPr lang="ru-RU" sz="1200" dirty="0"/>
          </a:p>
        </p:txBody>
      </p:sp>
      <p:cxnSp>
        <p:nvCxnSpPr>
          <p:cNvPr id="10" name="Скругленная соединительная линия 9"/>
          <p:cNvCxnSpPr/>
          <p:nvPr/>
        </p:nvCxnSpPr>
        <p:spPr>
          <a:xfrm rot="10800000">
            <a:off x="552451" y="3024188"/>
            <a:ext cx="314055" cy="217996"/>
          </a:xfrm>
          <a:prstGeom prst="curvedConnector3">
            <a:avLst>
              <a:gd name="adj1" fmla="val 99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хэш-функций стоится по итеративному принципу. Сначала описывается некоторая хэш-функция для сообщений малой фиксированной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4056</TotalTime>
  <Words>883</Words>
  <Application>Microsoft Office PowerPoint</Application>
  <PresentationFormat>Широкоэкранный</PresentationFormat>
  <Paragraphs>187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Тема Office</vt:lpstr>
      <vt:lpstr>  Хэш-функции</vt:lpstr>
      <vt:lpstr>Целостность сообщений</vt:lpstr>
      <vt:lpstr>Применение хэш-функций</vt:lpstr>
      <vt:lpstr>Атаки на основе парадокса дней рождений</vt:lpstr>
      <vt:lpstr>Презентация PowerPoint</vt:lpstr>
      <vt:lpstr>Другие атаки на нахождение коллизий</vt:lpstr>
      <vt:lpstr>Парадигма Меркла-Дамгарда</vt:lpstr>
      <vt:lpstr>Презентация PowerPoint</vt:lpstr>
      <vt:lpstr>Парадигма Меркла-Дамгарда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Модели хэш-функций</vt:lpstr>
      <vt:lpstr>Модели хэш-функций</vt:lpstr>
      <vt:lpstr>Модели хэш-функций</vt:lpstr>
      <vt:lpstr>Нахождение коллизий методом Полларда</vt:lpstr>
      <vt:lpstr>Нахождение коллизий методом Полларда</vt:lpstr>
      <vt:lpstr>Пример нахождения коллизии на двух потоках</vt:lpstr>
      <vt:lpstr>Пример нахождения коллизии на одном потоке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1369</cp:revision>
  <dcterms:created xsi:type="dcterms:W3CDTF">2018-08-24T12:25:18Z</dcterms:created>
  <dcterms:modified xsi:type="dcterms:W3CDTF">2024-02-22T11:35:54Z</dcterms:modified>
</cp:coreProperties>
</file>