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444" r:id="rId3"/>
    <p:sldId id="445" r:id="rId4"/>
    <p:sldId id="446" r:id="rId5"/>
    <p:sldId id="368" r:id="rId6"/>
    <p:sldId id="410" r:id="rId7"/>
    <p:sldId id="411" r:id="rId8"/>
    <p:sldId id="409" r:id="rId9"/>
    <p:sldId id="415" r:id="rId10"/>
    <p:sldId id="416" r:id="rId11"/>
    <p:sldId id="417" r:id="rId12"/>
    <p:sldId id="419" r:id="rId13"/>
    <p:sldId id="374" r:id="rId14"/>
    <p:sldId id="425" r:id="rId15"/>
    <p:sldId id="375" r:id="rId16"/>
    <p:sldId id="413" r:id="rId17"/>
    <p:sldId id="412" r:id="rId18"/>
    <p:sldId id="385" r:id="rId19"/>
    <p:sldId id="389" r:id="rId20"/>
    <p:sldId id="388" r:id="rId21"/>
    <p:sldId id="420" r:id="rId22"/>
    <p:sldId id="414" r:id="rId23"/>
    <p:sldId id="421" r:id="rId24"/>
    <p:sldId id="396" r:id="rId25"/>
    <p:sldId id="424" r:id="rId26"/>
    <p:sldId id="398" r:id="rId27"/>
    <p:sldId id="423" r:id="rId28"/>
    <p:sldId id="422" r:id="rId29"/>
    <p:sldId id="426" r:id="rId30"/>
    <p:sldId id="439" r:id="rId31"/>
    <p:sldId id="440" r:id="rId32"/>
    <p:sldId id="429" r:id="rId33"/>
    <p:sldId id="427" r:id="rId34"/>
    <p:sldId id="428" r:id="rId35"/>
    <p:sldId id="430" r:id="rId36"/>
    <p:sldId id="431" r:id="rId37"/>
    <p:sldId id="433" r:id="rId38"/>
    <p:sldId id="435" r:id="rId39"/>
    <p:sldId id="436" r:id="rId40"/>
    <p:sldId id="441" r:id="rId41"/>
    <p:sldId id="442" r:id="rId42"/>
    <p:sldId id="443" r:id="rId43"/>
    <p:sldId id="437" r:id="rId44"/>
    <p:sldId id="438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44"/>
            <p14:sldId id="445"/>
            <p14:sldId id="44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404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FF000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 режим </a:t>
                </a:r>
                <a:r>
                  <a:rPr lang="en-US" sz="2800" b="1" dirty="0" smtClean="0"/>
                  <a:t>CFB</a:t>
                </a:r>
                <a:r>
                  <a:rPr lang="ru-RU" sz="2800" dirty="0" smtClean="0"/>
                  <a:t>, как следует выбирать ключ?</a:t>
                </a:r>
                <a:endParaRPr lang="en-US" sz="2800" dirty="0" smtClean="0"/>
              </a:p>
              <a:p>
                <a:r>
                  <a:rPr lang="en-US" sz="2800" dirty="0" smtClean="0"/>
                  <a:t>2 – </a:t>
                </a:r>
                <a:r>
                  <a:rPr lang="ru-RU" sz="2800" dirty="0" smtClean="0"/>
                  <a:t>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как следует выбирать </a:t>
                </a:r>
                <a:r>
                  <a:rPr lang="en-US" sz="2800" dirty="0" smtClean="0"/>
                  <a:t>IV?</a:t>
                </a:r>
              </a:p>
              <a:p>
                <a:r>
                  <a:rPr lang="ru-RU" sz="2800" dirty="0" smtClean="0"/>
                  <a:t>3 – 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можно ли для шифрования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в качестве </a:t>
                </a:r>
                <a:r>
                  <a:rPr lang="en-US" sz="2800" dirty="0" smtClean="0"/>
                  <a:t>IV</a:t>
                </a:r>
                <a:r>
                  <a:rPr lang="ru-RU" sz="2800" dirty="0" smtClean="0"/>
                  <a:t> использовать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последний блок шт. предыдущего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/>
                  <a:t>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</a:t>
                </a:r>
              </a:p>
              <a:p>
                <a:r>
                  <a:rPr lang="ru-RU" sz="2800" dirty="0" smtClean="0"/>
                  <a:t>4 – Режим </a:t>
                </a:r>
                <a:r>
                  <a:rPr lang="en-US" sz="2800" b="1" dirty="0" smtClean="0"/>
                  <a:t>CTR</a:t>
                </a:r>
                <a:r>
                  <a:rPr lang="ru-RU" sz="2800" dirty="0" smtClean="0"/>
                  <a:t>, можно ли для шифрования двух различных сообщений одинаковой длинны использовать одинаковое начальное заполнение счётчика (под счётчиком понимается вектор длинны равно размеру блок, который инкрементируется для каждого блока О.Т.)?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247" r="-241" b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счётчик, неубывающую последовательность, случайные величины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</a:t>
                </a:r>
                <a:r>
                  <a:rPr lang="ru-RU" dirty="0" smtClean="0"/>
                  <a:t>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1983</Words>
  <Application>Microsoft Office PowerPoint</Application>
  <PresentationFormat>Широкоэкранный</PresentationFormat>
  <Paragraphs>367</Paragraphs>
  <Slides>44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nonce CPA, det-CPA</vt:lpstr>
      <vt:lpstr>Тест.</vt:lpstr>
      <vt:lpstr>Тест.</vt:lpstr>
      <vt:lpstr>TIME 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CTR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1067</cp:revision>
  <dcterms:created xsi:type="dcterms:W3CDTF">2018-08-24T12:25:18Z</dcterms:created>
  <dcterms:modified xsi:type="dcterms:W3CDTF">2023-11-09T18:56:23Z</dcterms:modified>
</cp:coreProperties>
</file>