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49" r:id="rId10"/>
    <p:sldId id="511" r:id="rId11"/>
    <p:sldId id="513" r:id="rId12"/>
    <p:sldId id="512" r:id="rId13"/>
    <p:sldId id="507" r:id="rId14"/>
    <p:sldId id="515" r:id="rId15"/>
    <p:sldId id="514" r:id="rId16"/>
    <p:sldId id="517" r:id="rId17"/>
    <p:sldId id="516" r:id="rId18"/>
    <p:sldId id="519" r:id="rId19"/>
    <p:sldId id="518" r:id="rId20"/>
    <p:sldId id="520" r:id="rId21"/>
    <p:sldId id="522" r:id="rId22"/>
    <p:sldId id="521" r:id="rId23"/>
    <p:sldId id="523" r:id="rId24"/>
    <p:sldId id="524" r:id="rId25"/>
    <p:sldId id="525" r:id="rId26"/>
    <p:sldId id="526" r:id="rId27"/>
    <p:sldId id="527" r:id="rId28"/>
    <p:sldId id="528" r:id="rId29"/>
    <p:sldId id="546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8" r:id="rId39"/>
    <p:sldId id="539" r:id="rId40"/>
    <p:sldId id="540" r:id="rId41"/>
    <p:sldId id="542" r:id="rId42"/>
    <p:sldId id="543" r:id="rId43"/>
    <p:sldId id="544" r:id="rId44"/>
    <p:sldId id="541" r:id="rId45"/>
    <p:sldId id="545" r:id="rId46"/>
    <p:sldId id="547" r:id="rId47"/>
    <p:sldId id="548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  <p14:sldId id="549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фиксированной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 (некоторое преобразование).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«поглощение» и «выжимание» губки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𝑖𝑝𝑎𝑑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некоторым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503" y="90805"/>
            <a:ext cx="10515600" cy="1325563"/>
          </a:xfrm>
        </p:spPr>
        <p:txBody>
          <a:bodyPr/>
          <a:lstStyle/>
          <a:p>
            <a:r>
              <a:rPr lang="ru-RU" dirty="0" smtClean="0"/>
              <a:t>Другие атаки на нахождение коллизий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endParaRPr lang="ru-RU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80328" r="-335370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80328" r="-174474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80328" r="-607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75806" r="-335370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75806" r="-174474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75806" r="-607" b="-10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50323" r="-335370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50323" r="-174474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50323" r="-607" b="-33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939737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51948" r="-335370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51948" r="-174474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51948" r="-607" b="-233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9677" r="-335370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9677" r="-174474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9677" r="-607" b="-13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122961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5050" r="-33537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5050" r="-174474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5050" r="-60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1354" y="6487226"/>
            <a:ext cx="957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J. </a:t>
            </a:r>
            <a:r>
              <a:rPr lang="en-US" dirty="0" smtClean="0"/>
              <a:t>Bernstein. </a:t>
            </a:r>
            <a:r>
              <a:rPr lang="en-US" dirty="0"/>
              <a:t>Cost analysis of hash collisions</a:t>
            </a:r>
            <a:r>
              <a:rPr lang="en-US" dirty="0" smtClean="0"/>
              <a:t>: Will </a:t>
            </a:r>
            <a:r>
              <a:rPr lang="en-US" dirty="0"/>
              <a:t>quantum </a:t>
            </a:r>
            <a:r>
              <a:rPr lang="en-US" dirty="0" smtClean="0"/>
              <a:t>computers make </a:t>
            </a:r>
            <a:r>
              <a:rPr lang="en-US" dirty="0"/>
              <a:t>SHARCS obsolete?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937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1598</Words>
  <Application>Microsoft Office PowerPoint</Application>
  <PresentationFormat>Широкоэкранный</PresentationFormat>
  <Paragraphs>356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Другие атаки на нахождение коллизий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1355</cp:revision>
  <dcterms:created xsi:type="dcterms:W3CDTF">2018-08-24T12:25:18Z</dcterms:created>
  <dcterms:modified xsi:type="dcterms:W3CDTF">2021-04-07T15:45:46Z</dcterms:modified>
</cp:coreProperties>
</file>