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31" r:id="rId4"/>
    <p:sldId id="258" r:id="rId5"/>
    <p:sldId id="259" r:id="rId6"/>
    <p:sldId id="324" r:id="rId7"/>
    <p:sldId id="325" r:id="rId8"/>
    <p:sldId id="261" r:id="rId9"/>
    <p:sldId id="260" r:id="rId10"/>
    <p:sldId id="266" r:id="rId11"/>
    <p:sldId id="274" r:id="rId12"/>
    <p:sldId id="269" r:id="rId13"/>
    <p:sldId id="270" r:id="rId14"/>
    <p:sldId id="271" r:id="rId15"/>
    <p:sldId id="323" r:id="rId16"/>
    <p:sldId id="332" r:id="rId17"/>
    <p:sldId id="326" r:id="rId18"/>
    <p:sldId id="322" r:id="rId19"/>
    <p:sldId id="273" r:id="rId20"/>
    <p:sldId id="267" r:id="rId21"/>
    <p:sldId id="275" r:id="rId22"/>
    <p:sldId id="278" r:id="rId23"/>
    <p:sldId id="279" r:id="rId24"/>
    <p:sldId id="328" r:id="rId25"/>
    <p:sldId id="276" r:id="rId26"/>
    <p:sldId id="277" r:id="rId27"/>
    <p:sldId id="280" r:id="rId28"/>
    <p:sldId id="281" r:id="rId29"/>
    <p:sldId id="268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27" r:id="rId40"/>
    <p:sldId id="291" r:id="rId41"/>
    <p:sldId id="292" r:id="rId42"/>
    <p:sldId id="293" r:id="rId43"/>
    <p:sldId id="294" r:id="rId44"/>
    <p:sldId id="296" r:id="rId45"/>
    <p:sldId id="329" r:id="rId46"/>
    <p:sldId id="295" r:id="rId47"/>
    <p:sldId id="297" r:id="rId48"/>
    <p:sldId id="330" r:id="rId49"/>
    <p:sldId id="333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32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про энтропию ключа и энтропию </a:t>
            </a:r>
            <a:r>
              <a:rPr lang="ru-RU" baseline="0" dirty="0" err="1" smtClean="0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Vb38A6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t.me/f1589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en-US" sz="2600" b="1" smtClean="0"/>
              <a:t> </a:t>
            </a:r>
            <a:r>
              <a:rPr lang="ru-RU" sz="260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для </a:t>
            </a:r>
            <a:r>
              <a:rPr lang="ru-RU" b="1" dirty="0" err="1" smtClean="0"/>
              <a:t>дз</a:t>
            </a:r>
            <a:r>
              <a:rPr lang="en-US" b="1" dirty="0" smtClean="0"/>
              <a:t>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  <a:r>
              <a:rPr lang="ru-RU" b="1" dirty="0" err="1" smtClean="0"/>
              <a:t>лабы</a:t>
            </a:r>
            <a:r>
              <a:rPr lang="ru-RU" b="1" dirty="0" smtClean="0"/>
              <a:t> после </a:t>
            </a:r>
            <a:r>
              <a:rPr lang="ru-RU" b="1" dirty="0" err="1" smtClean="0"/>
              <a:t>дедлайна</a:t>
            </a:r>
            <a:r>
              <a:rPr lang="ru-RU" b="1" dirty="0" smtClean="0"/>
              <a:t> не сдаются (и -</a:t>
            </a:r>
            <a:r>
              <a:rPr lang="en-US" b="1" dirty="0"/>
              <a:t>5</a:t>
            </a:r>
            <a:r>
              <a:rPr lang="ru-RU" b="1" dirty="0" smtClean="0"/>
              <a:t> к итоговой оценке за каждую </a:t>
            </a:r>
            <a:r>
              <a:rPr lang="ru-RU" b="1" dirty="0"/>
              <a:t>пропущенную</a:t>
            </a:r>
            <a:r>
              <a:rPr lang="ru-RU" b="1" dirty="0" smtClean="0"/>
              <a:t> </a:t>
            </a:r>
            <a:r>
              <a:rPr lang="ru-RU" b="1" dirty="0" err="1" smtClean="0"/>
              <a:t>лабу</a:t>
            </a:r>
            <a:r>
              <a:rPr lang="ru-RU" b="1" dirty="0" smtClean="0"/>
              <a:t>)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Открытый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6" y="2081332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4165" y="4402062"/>
            <a:ext cx="284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70" y="2081451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5"/>
                  </a:rPr>
                  <a:t>https://</a:t>
                </a:r>
                <a:r>
                  <a:rPr lang="en-US" dirty="0" smtClean="0">
                    <a:hlinkClick r:id="rId5"/>
                  </a:rPr>
                  <a:t>t.me/f1589</a:t>
                </a:r>
                <a:endParaRPr lang="ru-RU" dirty="0" smtClean="0"/>
              </a:p>
              <a:p>
                <a:pPr algn="ctr"/>
                <a:r>
                  <a:rPr lang="en-US" dirty="0" smtClean="0"/>
                  <a:t>t.me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blipFill>
                <a:blip r:embed="rId6"/>
                <a:stretch>
                  <a:fillRect l="-2477" t="-3289" r="-278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REST API </a:t>
            </a:r>
            <a:r>
              <a:rPr lang="ru-RU" sz="2600" dirty="0" smtClean="0"/>
              <a:t>служба (</a:t>
            </a:r>
            <a:r>
              <a:rPr lang="en-US" sz="2600" dirty="0" err="1" smtClean="0"/>
              <a:t>dotnet</a:t>
            </a:r>
            <a:r>
              <a:rPr lang="en-US" dirty="0" smtClean="0"/>
              <a:t>, self-hosted)</a:t>
            </a:r>
            <a:r>
              <a:rPr lang="ru-RU" sz="2600" dirty="0" smtClean="0"/>
              <a:t>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1482</Words>
  <Application>Microsoft Office PowerPoint</Application>
  <PresentationFormat>Широкоэкранный</PresentationFormat>
  <Paragraphs>393</Paragraphs>
  <Slides>49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454</cp:revision>
  <dcterms:created xsi:type="dcterms:W3CDTF">2018-08-24T12:25:18Z</dcterms:created>
  <dcterms:modified xsi:type="dcterms:W3CDTF">2022-09-08T16:43:03Z</dcterms:modified>
</cp:coreProperties>
</file>