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7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3143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937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414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128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664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524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19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6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5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9ACD9B-06D3-48E1-B10B-CD82DF3A8CEA}" type="datetimeFigureOut">
              <a:rPr lang="ru-RU" smtClean="0"/>
              <a:t>25.02.2021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11D91-B252-41FD-A7EE-F07626440F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619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61793" y="1521229"/>
            <a:ext cx="2851525" cy="22256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A(k)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62731" y="1635119"/>
            <a:ext cx="1762298" cy="14829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B(k)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3431774" y="1862573"/>
            <a:ext cx="673331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681156" y="2181228"/>
            <a:ext cx="673331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ru-RU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967945" y="2499883"/>
            <a:ext cx="673331" cy="3906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152503" y="2727337"/>
            <a:ext cx="673331" cy="3906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713318" y="1858155"/>
            <a:ext cx="175520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6" idx="1"/>
          </p:cNvCxnSpPr>
          <p:nvPr/>
        </p:nvCxnSpPr>
        <p:spPr>
          <a:xfrm flipH="1">
            <a:off x="3140828" y="2057922"/>
            <a:ext cx="290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7" idx="1"/>
          </p:cNvCxnSpPr>
          <p:nvPr/>
        </p:nvCxnSpPr>
        <p:spPr>
          <a:xfrm flipH="1">
            <a:off x="3286301" y="2376577"/>
            <a:ext cx="394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8" idx="1"/>
          </p:cNvCxnSpPr>
          <p:nvPr/>
        </p:nvCxnSpPr>
        <p:spPr>
          <a:xfrm flipH="1">
            <a:off x="3483728" y="2695232"/>
            <a:ext cx="48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5004264" y="1912692"/>
            <a:ext cx="1255221" cy="3800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PRF(k, D2)</a:t>
            </a:r>
            <a:endParaRPr lang="ru-RU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881449" y="1862573"/>
            <a:ext cx="1255221" cy="3800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PRF(k, D1)</a:t>
            </a:r>
            <a:endParaRPr lang="ru-RU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2029001" y="2203393"/>
            <a:ext cx="1255221" cy="38004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PRF(k, D2)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222273" y="2491091"/>
            <a:ext cx="1255221" cy="3800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PRF(k, D3)</a:t>
            </a:r>
            <a:endParaRPr lang="ru-RU" dirty="0"/>
          </a:p>
        </p:txBody>
      </p:sp>
      <p:cxnSp>
        <p:nvCxnSpPr>
          <p:cNvPr id="28" name="Скругленная соединительная линия 27"/>
          <p:cNvCxnSpPr>
            <a:stCxn id="23" idx="1"/>
            <a:endCxn id="26" idx="0"/>
          </p:cNvCxnSpPr>
          <p:nvPr/>
        </p:nvCxnSpPr>
        <p:spPr>
          <a:xfrm rot="10800000" flipV="1">
            <a:off x="2849884" y="2102715"/>
            <a:ext cx="2154380" cy="388375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582922" y="3292249"/>
            <a:ext cx="118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D3 leaked!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814032" y="3476915"/>
            <a:ext cx="1183177" cy="53984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ru-RU" dirty="0"/>
          </a:p>
        </p:txBody>
      </p:sp>
      <p:cxnSp>
        <p:nvCxnSpPr>
          <p:cNvPr id="34" name="Скругленная соединительная линия 33"/>
          <p:cNvCxnSpPr>
            <a:stCxn id="23" idx="2"/>
            <a:endCxn id="32" idx="1"/>
          </p:cNvCxnSpPr>
          <p:nvPr/>
        </p:nvCxnSpPr>
        <p:spPr>
          <a:xfrm rot="16200000" flipH="1">
            <a:off x="5495903" y="2428710"/>
            <a:ext cx="1454100" cy="1182157"/>
          </a:xfrm>
          <a:prstGeom prst="curvedConnector2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98772" y="371316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WTF?</a:t>
            </a:r>
            <a:endParaRPr lang="ru-RU" dirty="0"/>
          </a:p>
        </p:txBody>
      </p:sp>
      <p:cxnSp>
        <p:nvCxnSpPr>
          <p:cNvPr id="40" name="Скругленная соединительная линия 39"/>
          <p:cNvCxnSpPr>
            <a:stCxn id="26" idx="1"/>
            <a:endCxn id="31" idx="1"/>
          </p:cNvCxnSpPr>
          <p:nvPr/>
        </p:nvCxnSpPr>
        <p:spPr>
          <a:xfrm rot="10800000" flipH="1" flipV="1">
            <a:off x="2222272" y="2681115"/>
            <a:ext cx="360649" cy="795800"/>
          </a:xfrm>
          <a:prstGeom prst="curvedConnector3">
            <a:avLst>
              <a:gd name="adj1" fmla="val -63386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343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861793" y="1521229"/>
            <a:ext cx="2851525" cy="222561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(k)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562731" y="1635119"/>
            <a:ext cx="1762298" cy="14829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 smtClean="0"/>
              <a:t>B(k)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152503" y="2727337"/>
            <a:ext cx="673331" cy="39069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ru-RU" dirty="0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 flipV="1">
            <a:off x="4713318" y="1858155"/>
            <a:ext cx="1755203" cy="8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5004264" y="1912692"/>
            <a:ext cx="1255221" cy="3800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PRF(k, D2)</a:t>
            </a:r>
            <a:endParaRPr lang="ru-RU" dirty="0"/>
          </a:p>
        </p:txBody>
      </p:sp>
      <p:sp>
        <p:nvSpPr>
          <p:cNvPr id="26" name="Скругленный прямоугольник 25"/>
          <p:cNvSpPr/>
          <p:nvPr/>
        </p:nvSpPr>
        <p:spPr>
          <a:xfrm>
            <a:off x="2511413" y="2425446"/>
            <a:ext cx="1255221" cy="38004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PRF(k, D3)</a:t>
            </a:r>
            <a:endParaRPr lang="ru-RU" dirty="0"/>
          </a:p>
        </p:txBody>
      </p:sp>
      <p:cxnSp>
        <p:nvCxnSpPr>
          <p:cNvPr id="28" name="Скругленная соединительная линия 27"/>
          <p:cNvCxnSpPr>
            <a:stCxn id="23" idx="1"/>
            <a:endCxn id="26" idx="0"/>
          </p:cNvCxnSpPr>
          <p:nvPr/>
        </p:nvCxnSpPr>
        <p:spPr>
          <a:xfrm rot="10800000" flipV="1">
            <a:off x="3139024" y="2102716"/>
            <a:ext cx="1865240" cy="322730"/>
          </a:xfrm>
          <a:prstGeom prst="curvedConnector2">
            <a:avLst/>
          </a:prstGeom>
          <a:ln w="38100"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07259" y="3118035"/>
            <a:ext cx="2207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D3 via ex. search</a:t>
            </a:r>
            <a:endParaRPr lang="ru-RU" dirty="0"/>
          </a:p>
        </p:txBody>
      </p:sp>
      <p:cxnSp>
        <p:nvCxnSpPr>
          <p:cNvPr id="40" name="Скругленная соединительная линия 39"/>
          <p:cNvCxnSpPr>
            <a:stCxn id="26" idx="1"/>
          </p:cNvCxnSpPr>
          <p:nvPr/>
        </p:nvCxnSpPr>
        <p:spPr>
          <a:xfrm rot="10800000" flipV="1">
            <a:off x="2202873" y="2615469"/>
            <a:ext cx="308540" cy="568305"/>
          </a:xfrm>
          <a:prstGeom prst="curved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44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3129</TotalTime>
  <Words>49</Words>
  <Application>Microsoft Office PowerPoint</Application>
  <PresentationFormat>Широкоэкранный</PresentationFormat>
  <Paragraphs>19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3</cp:revision>
  <dcterms:created xsi:type="dcterms:W3CDTF">2021-02-25T09:31:30Z</dcterms:created>
  <dcterms:modified xsi:type="dcterms:W3CDTF">2021-02-27T13:40:55Z</dcterms:modified>
</cp:coreProperties>
</file>