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/>
        </p14:section>
        <p14:section name="Реальные конструкции поточных шифров" id="{C4CD0A65-B822-46E5-B632-31A9388536BE}">
          <p14:sldIdLst/>
        </p14:section>
        <p14:section name="Построение блочных шифров" id="{59469AD1-2B57-4335-8612-62B992E44F0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200" y="3821374"/>
            <a:ext cx="10339316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33931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137150"/>
            <a:ext cx="3464929" cy="409575"/>
            <a:chOff x="1776" y="1778"/>
            <a:chExt cx="2400" cy="344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77" y="1778"/>
                  <a:ext cx="747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31801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7576" r="-3846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27071" y="4838301"/>
            <a:ext cx="3464930" cy="708425"/>
            <a:chOff x="1776" y="1815"/>
            <a:chExt cx="2352" cy="595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=1,</m:t>
                      </m:r>
                    </m:oMath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74" y="1815"/>
                  <a:ext cx="1600" cy="595"/>
                </a:xfrm>
                <a:prstGeom prst="rect">
                  <a:avLst/>
                </a:prstGeom>
                <a:blipFill>
                  <a:blip r:embed="rId15"/>
                  <a:stretch>
                    <a:fillRect l="-2842" t="-5172" b="-1465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1" y="628204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суперполиномиальной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090620"/>
              </a:xfrm>
              <a:prstGeom prst="rect">
                <a:avLst/>
              </a:prstGeom>
              <a:blipFill>
                <a:blip r:embed="rId8"/>
                <a:stretch>
                  <a:fillRect l="-1629" t="-279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492</Words>
  <Application>Microsoft Office PowerPoint</Application>
  <PresentationFormat>Широкоэкранный</PresentationFormat>
  <Paragraphs>169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714</cp:revision>
  <dcterms:created xsi:type="dcterms:W3CDTF">2018-08-24T12:25:18Z</dcterms:created>
  <dcterms:modified xsi:type="dcterms:W3CDTF">2018-10-17T19:24:42Z</dcterms:modified>
</cp:coreProperties>
</file>