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1261</Words>
  <Application>Microsoft Office PowerPoint</Application>
  <PresentationFormat>Широкоэкранный</PresentationFormat>
  <Paragraphs>343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459</cp:revision>
  <dcterms:created xsi:type="dcterms:W3CDTF">2018-08-24T12:25:18Z</dcterms:created>
  <dcterms:modified xsi:type="dcterms:W3CDTF">2018-09-20T10:20:13Z</dcterms:modified>
</cp:coreProperties>
</file>