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  <p:sldId id="366" r:id="rId38"/>
    <p:sldId id="370" r:id="rId39"/>
    <p:sldId id="367" r:id="rId40"/>
    <p:sldId id="368" r:id="rId41"/>
    <p:sldId id="369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66"/>
            <p14:sldId id="370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err="1" smtClean="0"/>
                  <a:t>шифтексты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суперполиномиального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err="1"/>
                  <a:t>шифтексты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супер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супер </a:t>
                </a:r>
                <a:r>
                  <a:rPr lang="ru-RU" dirty="0" smtClean="0"/>
                  <a:t>полиномиальной.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 rotWithShape="0"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попарно различных блоков.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/>
              <a:t> ECB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попарно различных блоков 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1321</Words>
  <Application>Microsoft Office PowerPoint</Application>
  <PresentationFormat>Широкоэкранный</PresentationFormat>
  <Paragraphs>362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ECB</vt:lpstr>
      <vt:lpstr>CBC</vt:lpstr>
      <vt:lpstr>CFB</vt:lpstr>
      <vt:lpstr>OFB</vt:lpstr>
      <vt:lpstr>CTR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664</cp:revision>
  <dcterms:created xsi:type="dcterms:W3CDTF">2018-08-24T12:25:18Z</dcterms:created>
  <dcterms:modified xsi:type="dcterms:W3CDTF">2019-09-27T12:43:46Z</dcterms:modified>
</cp:coreProperties>
</file>