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39" r:id="rId28"/>
    <p:sldId id="440" r:id="rId29"/>
    <p:sldId id="429" r:id="rId30"/>
    <p:sldId id="427" r:id="rId31"/>
    <p:sldId id="428" r:id="rId32"/>
    <p:sldId id="430" r:id="rId33"/>
    <p:sldId id="431" r:id="rId34"/>
    <p:sldId id="433" r:id="rId35"/>
    <p:sldId id="435" r:id="rId36"/>
    <p:sldId id="436" r:id="rId37"/>
    <p:sldId id="441" r:id="rId38"/>
    <p:sldId id="442" r:id="rId39"/>
    <p:sldId id="443" r:id="rId40"/>
    <p:sldId id="437" r:id="rId41"/>
    <p:sldId id="43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/>
                  <a:t>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1898</Words>
  <Application>Microsoft Office PowerPoint</Application>
  <PresentationFormat>Широкоэкранный</PresentationFormat>
  <Paragraphs>346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1045</cp:revision>
  <dcterms:created xsi:type="dcterms:W3CDTF">2018-08-24T12:25:18Z</dcterms:created>
  <dcterms:modified xsi:type="dcterms:W3CDTF">2021-11-11T15:06:39Z</dcterms:modified>
</cp:coreProperties>
</file>