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3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1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различные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Вероятность случайной функции </a:t>
            </a:r>
            <a:r>
              <a:rPr lang="ru-RU" smtClean="0"/>
              <a:t>быть подстановкой</a:t>
            </a:r>
            <a:endParaRPr lang="ru-RU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15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16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7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0" y="6282043"/>
            <a:ext cx="3227301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1257</Words>
  <Application>Microsoft Office PowerPoint</Application>
  <PresentationFormat>Широкоэкранный</PresentationFormat>
  <Paragraphs>413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842</cp:revision>
  <dcterms:created xsi:type="dcterms:W3CDTF">2018-08-24T12:25:18Z</dcterms:created>
  <dcterms:modified xsi:type="dcterms:W3CDTF">2021-10-25T05:29:01Z</dcterms:modified>
</cp:coreProperties>
</file>