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31" r:id="rId4"/>
    <p:sldId id="258" r:id="rId5"/>
    <p:sldId id="259" r:id="rId6"/>
    <p:sldId id="324" r:id="rId7"/>
    <p:sldId id="325" r:id="rId8"/>
    <p:sldId id="261" r:id="rId9"/>
    <p:sldId id="260" r:id="rId10"/>
    <p:sldId id="266" r:id="rId11"/>
    <p:sldId id="274" r:id="rId12"/>
    <p:sldId id="269" r:id="rId13"/>
    <p:sldId id="270" r:id="rId14"/>
    <p:sldId id="271" r:id="rId15"/>
    <p:sldId id="323" r:id="rId16"/>
    <p:sldId id="326" r:id="rId17"/>
    <p:sldId id="322" r:id="rId18"/>
    <p:sldId id="273" r:id="rId19"/>
    <p:sldId id="267" r:id="rId20"/>
    <p:sldId id="275" r:id="rId21"/>
    <p:sldId id="278" r:id="rId22"/>
    <p:sldId id="279" r:id="rId23"/>
    <p:sldId id="328" r:id="rId24"/>
    <p:sldId id="276" r:id="rId25"/>
    <p:sldId id="277" r:id="rId26"/>
    <p:sldId id="280" r:id="rId27"/>
    <p:sldId id="281" r:id="rId28"/>
    <p:sldId id="26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291" r:id="rId40"/>
    <p:sldId id="292" r:id="rId41"/>
    <p:sldId id="293" r:id="rId42"/>
    <p:sldId id="294" r:id="rId43"/>
    <p:sldId id="296" r:id="rId44"/>
    <p:sldId id="329" r:id="rId45"/>
    <p:sldId id="295" r:id="rId46"/>
    <p:sldId id="297" r:id="rId47"/>
    <p:sldId id="330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f1589" TargetMode="External"/><Relationship Id="rId3" Type="http://schemas.openxmlformats.org/officeDocument/2006/relationships/hyperlink" Target="https://vk.com/zmacr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Vb38A6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6" y="2186109"/>
            <a:ext cx="2066925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vk.com/zmacr</a:t>
                </a:r>
                <a:endParaRPr lang="ru-RU" dirty="0"/>
              </a:p>
              <a:p>
                <a:pPr algn="ctr"/>
                <a:r>
                  <a:rPr lang="en-US" dirty="0" smtClean="0"/>
                  <a:t>vk.com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" y="4349871"/>
                <a:ext cx="2229649" cy="923330"/>
              </a:xfrm>
              <a:prstGeom prst="rect">
                <a:avLst/>
              </a:prstGeom>
              <a:blipFill>
                <a:blip r:embed="rId4"/>
                <a:stretch>
                  <a:fillRect l="-2186" t="-3974" r="-2186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96" y="2128956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8885" y="4349871"/>
            <a:ext cx="2848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6312" y="2176582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8"/>
                  </a:rPr>
                  <a:t>https://</a:t>
                </a:r>
                <a:r>
                  <a:rPr lang="en-US" dirty="0" smtClean="0">
                    <a:hlinkClick r:id="rId8"/>
                  </a:rPr>
                  <a:t>t.me/f1589</a:t>
                </a:r>
                <a:endParaRPr lang="ru-RU" smtClean="0"/>
              </a:p>
              <a:p>
                <a:pPr algn="ctr"/>
                <a:r>
                  <a:rPr lang="en-US" smtClean="0"/>
                  <a:t>t.me</a:t>
                </a:r>
                <a:endParaRPr lang="en-US" dirty="0" smtClean="0"/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58" y="4349871"/>
                <a:ext cx="1970283" cy="923330"/>
              </a:xfrm>
              <a:prstGeom prst="rect">
                <a:avLst/>
              </a:prstGeom>
              <a:blipFill>
                <a:blip r:embed="rId9"/>
                <a:stretch>
                  <a:fillRect l="-2786" t="-3974" r="-2477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длинны 1 не может иметь </a:t>
                </a:r>
                <a:r>
                  <a:rPr lang="ru-RU" dirty="0" err="1" smtClean="0"/>
                  <a:t>откртый</a:t>
                </a:r>
                <a:r>
                  <a:rPr lang="ru-RU" dirty="0" smtClean="0"/>
                  <a:t>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1453</Words>
  <Application>Microsoft Office PowerPoint</Application>
  <PresentationFormat>Широкоэкранный</PresentationFormat>
  <Paragraphs>389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422</cp:revision>
  <dcterms:created xsi:type="dcterms:W3CDTF">2018-08-24T12:25:18Z</dcterms:created>
  <dcterms:modified xsi:type="dcterms:W3CDTF">2020-09-09T06:32:29Z</dcterms:modified>
</cp:coreProperties>
</file>