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  <p:sldId id="371" r:id="rId38"/>
    <p:sldId id="366" r:id="rId39"/>
    <p:sldId id="370" r:id="rId40"/>
    <p:sldId id="367" r:id="rId41"/>
    <p:sldId id="368" r:id="rId42"/>
    <p:sldId id="369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  <p14:section name="Прочие режимы шифрования" id="{E90C6DAE-2EE3-45D4-B396-A281E5A769EC}">
          <p14:sldIdLst>
            <p14:sldId id="371"/>
            <p14:sldId id="366"/>
            <p14:sldId id="370"/>
            <p14:sldId id="367"/>
            <p14:sldId id="368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0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</a:t>
                </a:r>
                <a:r>
                  <a:rPr lang="ru-RU" dirty="0" err="1" smtClean="0"/>
                  <a:t>шифтексты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4"/>
            <a:ext cx="5123189" cy="423863"/>
            <a:chOff x="1776" y="1817"/>
            <a:chExt cx="2400" cy="35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сверх-полиномиального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err="1"/>
                  <a:t>шифтексты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сверх-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Является верхней границей стойкости.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попарно различных блоков</a:t>
                </a:r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0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1373</Words>
  <Application>Microsoft Office PowerPoint</Application>
  <PresentationFormat>Широкоэкранный</PresentationFormat>
  <Paragraphs>369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676</cp:revision>
  <dcterms:created xsi:type="dcterms:W3CDTF">2018-08-24T12:25:18Z</dcterms:created>
  <dcterms:modified xsi:type="dcterms:W3CDTF">2020-10-01T15:19:10Z</dcterms:modified>
</cp:coreProperties>
</file>