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75" r:id="rId4"/>
    <p:sldId id="319" r:id="rId5"/>
    <p:sldId id="276" r:id="rId6"/>
    <p:sldId id="281" r:id="rId7"/>
    <p:sldId id="268" r:id="rId8"/>
    <p:sldId id="289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73" d="100"/>
          <a:sy n="73" d="100"/>
        </p:scale>
        <p:origin x="9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Поточные и </a:t>
            </a:r>
            <a:r>
              <a:rPr lang="ru-RU" dirty="0"/>
              <a:t>Б</a:t>
            </a:r>
            <a:r>
              <a:rPr lang="ru-RU" dirty="0" smtClean="0"/>
              <a:t>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PRF </a:t>
                </a:r>
                <a:r>
                  <a:rPr lang="ru-RU" dirty="0" smtClean="0">
                    <a:sym typeface="Symbol" pitchFamily="18" charset="2"/>
                  </a:rPr>
                  <a:t>стойкая, если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ru-RU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PRP </a:t>
                </a:r>
                <a:r>
                  <a:rPr lang="ru-RU" dirty="0">
                    <a:sym typeface="Symbol" pitchFamily="18" charset="2"/>
                  </a:rPr>
                  <a:t>стойкая, если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 rotWithShape="0">
                <a:blip r:embed="rId2"/>
                <a:stretch>
                  <a:fillRect l="-886" t="-999" b="-1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Предполагается, что стойкий блочный шифр задаёт стойкую </a:t>
            </a:r>
            <a:r>
              <a:rPr lang="en-US" dirty="0" smtClean="0"/>
              <a:t>PRP</a:t>
            </a:r>
          </a:p>
          <a:p>
            <a:r>
              <a:rPr lang="ru-RU" dirty="0" smtClean="0"/>
              <a:t>Иными словами при случайном ключе, мы ожидаем, что выход </a:t>
            </a:r>
            <a:r>
              <a:rPr lang="ru-RU" dirty="0" err="1" smtClean="0"/>
              <a:t>зашифрования</a:t>
            </a:r>
            <a:r>
              <a:rPr lang="ru-RU" dirty="0"/>
              <a:t> </a:t>
            </a:r>
            <a:r>
              <a:rPr lang="ru-RU" dirty="0" smtClean="0"/>
              <a:t>произвольного блока блочным шифром будет неотличим от случайного блока, выбранного случайно равновероятно.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шифров для сообщений произвольной длины?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Сможем, будем использовать режимы шифрования блочных шифров, определяющие шифрование сообщений произвольной длины, на основе блочных шифров.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1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 шифрования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6" y="1825625"/>
            <a:ext cx="7581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– невозможны атаки, лучше чем атаки прямым перебором ключевого множества.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Сложность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731</Words>
  <Application>Microsoft Office PowerPoint</Application>
  <PresentationFormat>Широкоэкранный</PresentationFormat>
  <Paragraphs>195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Поточные и Блочные шифры</vt:lpstr>
      <vt:lpstr>Историческая задача криптографической защиты информации</vt:lpstr>
      <vt:lpstr>Шифр Шеннона</vt:lpstr>
      <vt:lpstr>Шифр Шеннона</vt:lpstr>
      <vt:lpstr>Пример: Одноразовый блокнот</vt:lpstr>
      <vt:lpstr>Пример: Аддитивный одноразовый блокнот</vt:lpstr>
      <vt:lpstr>Цель шифра Шеннона</vt:lpstr>
      <vt:lpstr>Одноразовый блокнот – абсолютно стойкий шифр</vt:lpstr>
      <vt:lpstr>Плохие новости</vt:lpstr>
      <vt:lpstr>Идея одноразового блокнота</vt:lpstr>
      <vt:lpstr>Идея одноразового блокнота</vt:lpstr>
      <vt:lpstr>Поточный шифр</vt:lpstr>
      <vt:lpstr>Блочный шифр</vt:lpstr>
      <vt:lpstr>Блочный шифр</vt:lpstr>
      <vt:lpstr>PRP и PRF</vt:lpstr>
      <vt:lpstr>Стойкий блочный шифр</vt:lpstr>
      <vt:lpstr>Использование блочных шифров</vt:lpstr>
      <vt:lpstr>ECB</vt:lpstr>
      <vt:lpstr>ECB</vt:lpstr>
      <vt:lpstr>Стойкость ECB</vt:lpstr>
      <vt:lpstr>Стойкость ECB</vt:lpstr>
      <vt:lpstr>Стойкость ECB</vt:lpstr>
      <vt:lpstr>Стойкость ECB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386</cp:revision>
  <dcterms:created xsi:type="dcterms:W3CDTF">2018-08-24T12:25:18Z</dcterms:created>
  <dcterms:modified xsi:type="dcterms:W3CDTF">2020-03-24T17:40:44Z</dcterms:modified>
</cp:coreProperties>
</file>