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440" r:id="rId3"/>
    <p:sldId id="444" r:id="rId4"/>
    <p:sldId id="448" r:id="rId5"/>
    <p:sldId id="470" r:id="rId6"/>
    <p:sldId id="471" r:id="rId7"/>
    <p:sldId id="472" r:id="rId8"/>
    <p:sldId id="442" r:id="rId9"/>
    <p:sldId id="473" r:id="rId10"/>
    <p:sldId id="475" r:id="rId11"/>
    <p:sldId id="474" r:id="rId12"/>
    <p:sldId id="476" r:id="rId13"/>
    <p:sldId id="477" r:id="rId14"/>
    <p:sldId id="479" r:id="rId15"/>
    <p:sldId id="478" r:id="rId16"/>
    <p:sldId id="480" r:id="rId17"/>
    <p:sldId id="482" r:id="rId18"/>
    <p:sldId id="481" r:id="rId19"/>
    <p:sldId id="483" r:id="rId20"/>
    <p:sldId id="485" r:id="rId21"/>
    <p:sldId id="486" r:id="rId22"/>
    <p:sldId id="487" r:id="rId23"/>
    <p:sldId id="488" r:id="rId24"/>
    <p:sldId id="489" r:id="rId25"/>
    <p:sldId id="484" r:id="rId26"/>
    <p:sldId id="490" r:id="rId27"/>
    <p:sldId id="492" r:id="rId28"/>
    <p:sldId id="493" r:id="rId29"/>
    <p:sldId id="503" r:id="rId30"/>
    <p:sldId id="491" r:id="rId31"/>
    <p:sldId id="494" r:id="rId32"/>
    <p:sldId id="495" r:id="rId33"/>
    <p:sldId id="496" r:id="rId34"/>
    <p:sldId id="498" r:id="rId35"/>
    <p:sldId id="500" r:id="rId36"/>
    <p:sldId id="501" r:id="rId37"/>
    <p:sldId id="50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5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</a:t>
            </a:r>
            <a:r>
              <a:rPr lang="en-US" dirty="0" smtClean="0"/>
              <a:t>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Так как мы используем блочные шифры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 качестве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то получаем,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043" b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21377" y="2802577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лишнего блока </a:t>
            </a:r>
            <a:endParaRPr lang="ru-RU" dirty="0" smtClean="0"/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 не кратных длине блока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err="1" smtClean="0"/>
                  <a:t>введёная</a:t>
                </a:r>
                <a:r>
                  <a:rPr lang="ru-RU" dirty="0" smtClean="0"/>
                  <a:t>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r>
                  <a:rPr lang="ja-JP" altLang="en-US" dirty="0" smtClean="0">
                    <a:latin typeface="Arial"/>
                  </a:rPr>
                  <a:t>”</a:t>
                </a:r>
                <a:endParaRPr lang="en-US" dirty="0"/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 rotWithShape="0"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/>
              <a:t>k</a:t>
            </a:r>
            <a:r>
              <a:rPr lang="en-US" sz="2667">
                <a:sym typeface="Symbol" charset="0"/>
              </a:rPr>
              <a:t>K</a:t>
            </a:r>
            <a:endParaRPr lang="en-US" sz="2667" b="1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dirty="0" err="1"/>
                <a:t>m,t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S(k,</a:t>
              </a:r>
              <a:r>
                <a:rPr lang="en-US" sz="2667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  <a:endParaRPr lang="en-US" sz="2667" dirty="0"/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-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51 </m:t>
                    </m:r>
                  </m:oMath>
                </a14:m>
                <a:r>
                  <a:rPr lang="en-US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∈ {1,…,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}2</m:t>
                    </m:r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 rotWithShape="0"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</a:t>
            </a:r>
            <a:r>
              <a:rPr lang="en-US" dirty="0" smtClean="0"/>
              <a:t>MAC ⇒ </a:t>
            </a:r>
            <a:r>
              <a:rPr lang="ru-RU" dirty="0" smtClean="0"/>
              <a:t>Многоразовый</a:t>
            </a:r>
            <a:r>
              <a:rPr lang="en-US" dirty="0" smtClean="0"/>
              <a:t> </a:t>
            </a:r>
            <a:r>
              <a:rPr lang="en-US" dirty="0" smtClean="0"/>
              <a:t>MAC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</a:t>
                </a:r>
                <a:r>
                  <a:rPr lang="en-US" dirty="0" smtClean="0"/>
                  <a:t>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</a:t>
                </a:r>
                <a:r>
                  <a:rPr lang="ru-RU" dirty="0" err="1" smtClean="0"/>
                  <a:t>добавля</a:t>
                </a:r>
                <a:r>
                  <a:rPr lang="ru-RU" dirty="0" smtClean="0"/>
                  <a:t>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 rotWithShape="0">
                <a:blip r:embed="rId2"/>
                <a:stretch>
                  <a:fillRect l="-1043" t="-2635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9763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97634" cy="4351338"/>
              </a:xfrm>
              <a:blipFill rotWithShape="0">
                <a:blip r:embed="rId3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</a:t>
            </a:r>
            <a:r>
              <a:rPr lang="en-US" dirty="0" smtClean="0"/>
              <a:t>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871</Words>
  <Application>Microsoft Office PowerPoint</Application>
  <PresentationFormat>Широкоэкранный</PresentationFormat>
  <Paragraphs>247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游ゴシック</vt:lpstr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MAC: схемы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 не 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1218</cp:revision>
  <dcterms:created xsi:type="dcterms:W3CDTF">2018-08-24T12:25:18Z</dcterms:created>
  <dcterms:modified xsi:type="dcterms:W3CDTF">2018-11-15T10:29:34Z</dcterms:modified>
</cp:coreProperties>
</file>