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</a:t>
                </a:r>
                <a:r>
                  <a:rPr lang="ru-RU" dirty="0" smtClean="0"/>
                  <a:t>непредсказуемым </a:t>
                </a:r>
                <a:r>
                  <a:rPr lang="ru-RU" dirty="0" smtClean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попарно различных блоков.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 ECB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попарно различных блоков 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1311</Words>
  <Application>Microsoft Office PowerPoint</Application>
  <PresentationFormat>Широкоэкранный</PresentationFormat>
  <Paragraphs>352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652</cp:revision>
  <dcterms:created xsi:type="dcterms:W3CDTF">2018-08-24T12:25:18Z</dcterms:created>
  <dcterms:modified xsi:type="dcterms:W3CDTF">2018-09-28T13:57:05Z</dcterms:modified>
</cp:coreProperties>
</file>