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  <p:sldId id="371" r:id="rId38"/>
    <p:sldId id="366" r:id="rId39"/>
    <p:sldId id="370" r:id="rId40"/>
    <p:sldId id="367" r:id="rId41"/>
    <p:sldId id="368" r:id="rId42"/>
    <p:sldId id="369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суперполиномиального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супер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супер </a:t>
                </a:r>
                <a:r>
                  <a:rPr lang="ru-RU" dirty="0" smtClean="0"/>
                  <a:t>полиномиальной.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Является верхней границей стойкости.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попарно различных блоков</a:t>
                </a:r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1371</Words>
  <Application>Microsoft Office PowerPoint</Application>
  <PresentationFormat>Широкоэкранный</PresentationFormat>
  <Paragraphs>369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672</cp:revision>
  <dcterms:created xsi:type="dcterms:W3CDTF">2018-08-24T12:25:18Z</dcterms:created>
  <dcterms:modified xsi:type="dcterms:W3CDTF">2019-10-01T11:58:53Z</dcterms:modified>
</cp:coreProperties>
</file>